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8229600" cx="10972800"/>
  <p:notesSz cx="6858000" cy="9144000"/>
  <p:embeddedFontLst>
    <p:embeddedFont>
      <p:font typeface="Helvetica Neue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592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  <p:ext uri="GoogleSlidesCustomDataVersion2">
      <go:slidesCustomData xmlns:go="http://customooxmlschemas.google.com/" r:id="rId35" roundtripDataSignature="AMtx7mhRmBCF3knpsmuv59kTwIOkizXW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592" orient="horz"/>
        <p:guide pos="345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35" Type="http://customschemas.google.com/relationships/presentationmetadata" Target="metadata"/><Relationship Id="rId12" Type="http://schemas.openxmlformats.org/officeDocument/2006/relationships/slide" Target="slides/slide7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1" name="Google Shape;211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8" name="Google Shape;278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0" name="Google Shape;290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" name="Google Shape;298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6" name="Google Shape;306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3" name="Google Shape;313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8"/>
          <p:cNvSpPr txBox="1"/>
          <p:nvPr>
            <p:ph idx="1" type="body"/>
          </p:nvPr>
        </p:nvSpPr>
        <p:spPr>
          <a:xfrm>
            <a:off x="548640" y="329566"/>
            <a:ext cx="9875520" cy="7021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&gt;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&gt;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»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" name="Google Shape;11;p58"/>
          <p:cNvSpPr txBox="1"/>
          <p:nvPr>
            <p:ph idx="12" type="sldNum"/>
          </p:nvPr>
        </p:nvSpPr>
        <p:spPr>
          <a:xfrm>
            <a:off x="7864475" y="7494588"/>
            <a:ext cx="433206" cy="430788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7"/>
          <p:cNvSpPr txBox="1"/>
          <p:nvPr>
            <p:ph idx="1" type="body"/>
          </p:nvPr>
        </p:nvSpPr>
        <p:spPr>
          <a:xfrm>
            <a:off x="549275" y="1920875"/>
            <a:ext cx="10350500" cy="5430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51435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•"/>
              <a:defRPr sz="4500">
                <a:solidFill>
                  <a:srgbClr val="008DC7"/>
                </a:solidFill>
              </a:defRPr>
            </a:lvl1pPr>
            <a:lvl2pPr indent="-514350" lvl="1" marL="9144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–"/>
              <a:defRPr sz="4500">
                <a:solidFill>
                  <a:srgbClr val="008DC7"/>
                </a:solidFill>
              </a:defRPr>
            </a:lvl2pPr>
            <a:lvl3pPr indent="-514350" lvl="2" marL="13716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•"/>
              <a:defRPr sz="4500">
                <a:solidFill>
                  <a:srgbClr val="008DC7"/>
                </a:solidFill>
              </a:defRPr>
            </a:lvl3pPr>
            <a:lvl4pPr indent="-514350" lvl="3" marL="18288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–"/>
              <a:defRPr sz="4500">
                <a:solidFill>
                  <a:srgbClr val="008DC7"/>
                </a:solidFill>
              </a:defRPr>
            </a:lvl4pPr>
            <a:lvl5pPr indent="-514350" lvl="4" marL="22860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»"/>
              <a:defRPr sz="4500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7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slide">
  <p:cSld name="Text only slid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8"/>
          <p:cNvSpPr txBox="1"/>
          <p:nvPr>
            <p:ph type="title"/>
          </p:nvPr>
        </p:nvSpPr>
        <p:spPr>
          <a:xfrm>
            <a:off x="1025999" y="719998"/>
            <a:ext cx="8100002" cy="137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500"/>
              <a:buFont typeface="Trebuchet MS"/>
              <a:buNone/>
              <a:defRPr sz="45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7" name="Google Shape;47;p68"/>
          <p:cNvSpPr txBox="1"/>
          <p:nvPr>
            <p:ph idx="1" type="body"/>
          </p:nvPr>
        </p:nvSpPr>
        <p:spPr>
          <a:xfrm>
            <a:off x="1025999" y="2520000"/>
            <a:ext cx="8100001" cy="685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1pPr>
            <a:lvl2pPr indent="-228600" lvl="1" marL="9144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2pPr>
            <a:lvl3pPr indent="-228600" lvl="2" marL="1371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3pPr>
            <a:lvl4pPr indent="-228600" lvl="3" marL="18288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4pPr>
            <a:lvl5pPr indent="-228600" lvl="4" marL="22860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8"/>
          <p:cNvSpPr txBox="1"/>
          <p:nvPr>
            <p:ph idx="2" type="body"/>
          </p:nvPr>
        </p:nvSpPr>
        <p:spPr>
          <a:xfrm>
            <a:off x="1025524" y="3205163"/>
            <a:ext cx="8101015" cy="3271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68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column image sidebar">
  <p:cSld name="single column image sidebar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9"/>
          <p:cNvSpPr txBox="1"/>
          <p:nvPr>
            <p:ph type="title"/>
          </p:nvPr>
        </p:nvSpPr>
        <p:spPr>
          <a:xfrm>
            <a:off x="1025999" y="719998"/>
            <a:ext cx="4320002" cy="137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500"/>
              <a:buFont typeface="Trebuchet MS"/>
              <a:buNone/>
              <a:defRPr sz="45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2" name="Google Shape;52;p69"/>
          <p:cNvSpPr txBox="1"/>
          <p:nvPr>
            <p:ph idx="1" type="body"/>
          </p:nvPr>
        </p:nvSpPr>
        <p:spPr>
          <a:xfrm>
            <a:off x="1025999" y="2520000"/>
            <a:ext cx="4320000" cy="685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1pPr>
            <a:lvl2pPr indent="-228600" lvl="1" marL="9144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2pPr>
            <a:lvl3pPr indent="-228600" lvl="2" marL="1371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3pPr>
            <a:lvl4pPr indent="-228600" lvl="3" marL="18288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4pPr>
            <a:lvl5pPr indent="-228600" lvl="4" marL="22860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69"/>
          <p:cNvSpPr txBox="1"/>
          <p:nvPr>
            <p:ph idx="2" type="body"/>
          </p:nvPr>
        </p:nvSpPr>
        <p:spPr>
          <a:xfrm>
            <a:off x="1025525" y="3205163"/>
            <a:ext cx="4320000" cy="3271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69"/>
          <p:cNvSpPr/>
          <p:nvPr>
            <p:ph idx="3" type="pic"/>
          </p:nvPr>
        </p:nvSpPr>
        <p:spPr>
          <a:xfrm>
            <a:off x="6370225" y="720725"/>
            <a:ext cx="4320000" cy="5756275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69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ingle column landscape image sidebar">
  <p:cSld name="2_single column landscape image sideba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0"/>
          <p:cNvSpPr txBox="1"/>
          <p:nvPr>
            <p:ph type="title"/>
          </p:nvPr>
        </p:nvSpPr>
        <p:spPr>
          <a:xfrm>
            <a:off x="1025999" y="719998"/>
            <a:ext cx="4320002" cy="137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500"/>
              <a:buFont typeface="Trebuchet MS"/>
              <a:buNone/>
              <a:defRPr sz="45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8" name="Google Shape;58;p70"/>
          <p:cNvSpPr txBox="1"/>
          <p:nvPr>
            <p:ph idx="1" type="body"/>
          </p:nvPr>
        </p:nvSpPr>
        <p:spPr>
          <a:xfrm>
            <a:off x="1025999" y="2520000"/>
            <a:ext cx="4320000" cy="685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1pPr>
            <a:lvl2pPr indent="-228600" lvl="1" marL="9144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2pPr>
            <a:lvl3pPr indent="-228600" lvl="2" marL="1371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3pPr>
            <a:lvl4pPr indent="-228600" lvl="3" marL="18288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4pPr>
            <a:lvl5pPr indent="-228600" lvl="4" marL="22860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70"/>
          <p:cNvSpPr txBox="1"/>
          <p:nvPr>
            <p:ph idx="2" type="body"/>
          </p:nvPr>
        </p:nvSpPr>
        <p:spPr>
          <a:xfrm>
            <a:off x="1025525" y="3205163"/>
            <a:ext cx="4320000" cy="3271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70"/>
          <p:cNvSpPr/>
          <p:nvPr>
            <p:ph idx="3" type="pic"/>
          </p:nvPr>
        </p:nvSpPr>
        <p:spPr>
          <a:xfrm>
            <a:off x="6370225" y="3596999"/>
            <a:ext cx="4320000" cy="2880001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70"/>
          <p:cNvSpPr/>
          <p:nvPr>
            <p:ph idx="4" type="pic"/>
          </p:nvPr>
        </p:nvSpPr>
        <p:spPr>
          <a:xfrm>
            <a:off x="6370225" y="707750"/>
            <a:ext cx="432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70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age portrait picture layout">
  <p:cSld name="Full page portrait pictur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1"/>
          <p:cNvSpPr/>
          <p:nvPr>
            <p:ph idx="2" type="pic"/>
          </p:nvPr>
        </p:nvSpPr>
        <p:spPr>
          <a:xfrm>
            <a:off x="280985" y="711200"/>
            <a:ext cx="10409240" cy="57658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71"/>
          <p:cNvSpPr txBox="1"/>
          <p:nvPr>
            <p:ph idx="1" type="body"/>
          </p:nvPr>
        </p:nvSpPr>
        <p:spPr>
          <a:xfrm>
            <a:off x="1025998" y="719998"/>
            <a:ext cx="9450693" cy="18000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1pPr>
            <a:lvl2pPr indent="-228600" lvl="1" marL="9144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2pPr>
            <a:lvl3pPr indent="-228600" lvl="2" marL="1371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3pPr>
            <a:lvl4pPr indent="-228600" lvl="3" marL="18288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4pPr>
            <a:lvl5pPr indent="-228600" lvl="4" marL="22860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71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-slide image">
  <p:cSld name="Full-slide imag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2"/>
          <p:cNvSpPr/>
          <p:nvPr>
            <p:ph idx="2" type="pic"/>
          </p:nvPr>
        </p:nvSpPr>
        <p:spPr>
          <a:xfrm>
            <a:off x="280985" y="359999"/>
            <a:ext cx="10409240" cy="6117002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72"/>
          <p:cNvSpPr txBox="1"/>
          <p:nvPr>
            <p:ph idx="1" type="body"/>
          </p:nvPr>
        </p:nvSpPr>
        <p:spPr>
          <a:xfrm>
            <a:off x="1025999" y="4985999"/>
            <a:ext cx="8100002" cy="108000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rebuchet MS"/>
              <a:buNone/>
              <a:defRPr sz="3000" cap="none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rebuchet MS"/>
              <a:buNone/>
              <a:defRPr sz="3000" cap="none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rebuchet MS"/>
              <a:buNone/>
              <a:defRPr sz="3000" cap="none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rebuchet MS"/>
              <a:buNone/>
              <a:defRPr sz="3000" cap="none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rebuchet MS"/>
              <a:buNone/>
              <a:defRPr sz="3000" cap="none"/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72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/Chart slide">
  <p:cSld name="Graph/Chart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3"/>
          <p:cNvSpPr/>
          <p:nvPr>
            <p:ph idx="2" type="pic"/>
          </p:nvPr>
        </p:nvSpPr>
        <p:spPr>
          <a:xfrm>
            <a:off x="1016000" y="1856183"/>
            <a:ext cx="9674225" cy="4620818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73"/>
          <p:cNvSpPr txBox="1"/>
          <p:nvPr>
            <p:ph idx="1" type="body"/>
          </p:nvPr>
        </p:nvSpPr>
        <p:spPr>
          <a:xfrm>
            <a:off x="1025998" y="719998"/>
            <a:ext cx="5336703" cy="9319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1pPr>
            <a:lvl2pPr indent="-228600" lvl="1" marL="9144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2pPr>
            <a:lvl3pPr indent="-228600" lvl="2" marL="1371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3pPr>
            <a:lvl4pPr indent="-228600" lvl="3" marL="18288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4pPr>
            <a:lvl5pPr indent="-228600" lvl="4" marL="22860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73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4"/>
          <p:cNvSpPr txBox="1"/>
          <p:nvPr>
            <p:ph type="title"/>
          </p:nvPr>
        </p:nvSpPr>
        <p:spPr>
          <a:xfrm>
            <a:off x="1025525" y="720725"/>
            <a:ext cx="80422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500"/>
              <a:buFont typeface="Trebuchet MS"/>
              <a:buNone/>
              <a:defRPr sz="45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77" name="Google Shape;77;p74"/>
          <p:cNvSpPr txBox="1"/>
          <p:nvPr>
            <p:ph idx="1" type="body"/>
          </p:nvPr>
        </p:nvSpPr>
        <p:spPr>
          <a:xfrm>
            <a:off x="548640" y="1920238"/>
            <a:ext cx="4846321" cy="5431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44500" lvl="0" marL="457200" algn="l">
              <a:lnSpc>
                <a:spcPct val="882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erriweather Sans"/>
              <a:buChar char="&gt;"/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44500" lvl="1" marL="914400" algn="l">
              <a:lnSpc>
                <a:spcPct val="882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erriweather Sans"/>
              <a:buChar char="–"/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44500" lvl="2" marL="1371600" algn="l">
              <a:lnSpc>
                <a:spcPct val="882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erriweather Sans"/>
              <a:buChar char="&gt;"/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44500" lvl="3" marL="1828800" algn="l">
              <a:lnSpc>
                <a:spcPct val="882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erriweather Sans"/>
              <a:buChar char="–"/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44500" lvl="4" marL="2286000" algn="l">
              <a:lnSpc>
                <a:spcPct val="882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erriweather Sans"/>
              <a:buChar char="»"/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74"/>
          <p:cNvSpPr txBox="1"/>
          <p:nvPr>
            <p:ph idx="12" type="sldNum"/>
          </p:nvPr>
        </p:nvSpPr>
        <p:spPr>
          <a:xfrm>
            <a:off x="7864475" y="7494588"/>
            <a:ext cx="433206" cy="430788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slide">
  <p:cSld name="Text only slide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5"/>
          <p:cNvSpPr txBox="1"/>
          <p:nvPr>
            <p:ph type="title"/>
          </p:nvPr>
        </p:nvSpPr>
        <p:spPr>
          <a:xfrm>
            <a:off x="1025999" y="719998"/>
            <a:ext cx="8100002" cy="137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500"/>
              <a:buFont typeface="Trebuchet MS"/>
              <a:buNone/>
              <a:defRPr sz="45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81" name="Google Shape;81;p75"/>
          <p:cNvSpPr txBox="1"/>
          <p:nvPr>
            <p:ph idx="1" type="body"/>
          </p:nvPr>
        </p:nvSpPr>
        <p:spPr>
          <a:xfrm>
            <a:off x="1025999" y="2520000"/>
            <a:ext cx="8100001" cy="685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1pPr>
            <a:lvl2pPr indent="-228600" lvl="1" marL="9144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2pPr>
            <a:lvl3pPr indent="-228600" lvl="2" marL="1371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3pPr>
            <a:lvl4pPr indent="-228600" lvl="3" marL="18288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4pPr>
            <a:lvl5pPr indent="-228600" lvl="4" marL="22860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75"/>
          <p:cNvSpPr txBox="1"/>
          <p:nvPr>
            <p:ph idx="2" type="body"/>
          </p:nvPr>
        </p:nvSpPr>
        <p:spPr>
          <a:xfrm>
            <a:off x="1025524" y="3205163"/>
            <a:ext cx="8101015" cy="3271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75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column image sidebar">
  <p:cSld name="single column image sidebar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6"/>
          <p:cNvSpPr txBox="1"/>
          <p:nvPr>
            <p:ph type="title"/>
          </p:nvPr>
        </p:nvSpPr>
        <p:spPr>
          <a:xfrm>
            <a:off x="1025999" y="719998"/>
            <a:ext cx="4320002" cy="137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500"/>
              <a:buFont typeface="Trebuchet MS"/>
              <a:buNone/>
              <a:defRPr sz="45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86" name="Google Shape;86;p76"/>
          <p:cNvSpPr txBox="1"/>
          <p:nvPr>
            <p:ph idx="1" type="body"/>
          </p:nvPr>
        </p:nvSpPr>
        <p:spPr>
          <a:xfrm>
            <a:off x="1025999" y="2520000"/>
            <a:ext cx="4320000" cy="685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1pPr>
            <a:lvl2pPr indent="-228600" lvl="1" marL="9144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2pPr>
            <a:lvl3pPr indent="-228600" lvl="2" marL="1371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3pPr>
            <a:lvl4pPr indent="-228600" lvl="3" marL="18288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4pPr>
            <a:lvl5pPr indent="-228600" lvl="4" marL="22860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76"/>
          <p:cNvSpPr txBox="1"/>
          <p:nvPr>
            <p:ph idx="2" type="body"/>
          </p:nvPr>
        </p:nvSpPr>
        <p:spPr>
          <a:xfrm>
            <a:off x="1025525" y="3205163"/>
            <a:ext cx="4320000" cy="3271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76"/>
          <p:cNvSpPr/>
          <p:nvPr>
            <p:ph idx="3" type="pic"/>
          </p:nvPr>
        </p:nvSpPr>
        <p:spPr>
          <a:xfrm>
            <a:off x="6370225" y="720725"/>
            <a:ext cx="4320000" cy="5756275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76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2 Content">
  <p:cSld name="Title, Content, and 2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9"/>
          <p:cNvSpPr txBox="1"/>
          <p:nvPr>
            <p:ph type="title"/>
          </p:nvPr>
        </p:nvSpPr>
        <p:spPr>
          <a:xfrm>
            <a:off x="548640" y="329566"/>
            <a:ext cx="9875520" cy="13716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500"/>
              <a:buFont typeface="Trebuchet MS"/>
              <a:buNone/>
              <a:defRPr sz="45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4" name="Google Shape;14;p59"/>
          <p:cNvSpPr txBox="1"/>
          <p:nvPr>
            <p:ph idx="1" type="body"/>
          </p:nvPr>
        </p:nvSpPr>
        <p:spPr>
          <a:xfrm>
            <a:off x="548640" y="1920238"/>
            <a:ext cx="4846321" cy="5431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&gt;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&gt;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»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" name="Google Shape;15;p59"/>
          <p:cNvSpPr txBox="1"/>
          <p:nvPr>
            <p:ph idx="12" type="sldNum"/>
          </p:nvPr>
        </p:nvSpPr>
        <p:spPr>
          <a:xfrm>
            <a:off x="7864475" y="7494588"/>
            <a:ext cx="433206" cy="430788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ingle column landscape image sidebar">
  <p:cSld name="2_single column landscape image sidebar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7"/>
          <p:cNvSpPr txBox="1"/>
          <p:nvPr>
            <p:ph type="title"/>
          </p:nvPr>
        </p:nvSpPr>
        <p:spPr>
          <a:xfrm>
            <a:off x="1025999" y="719998"/>
            <a:ext cx="4320002" cy="137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500"/>
              <a:buFont typeface="Trebuchet MS"/>
              <a:buNone/>
              <a:defRPr sz="45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92" name="Google Shape;92;p77"/>
          <p:cNvSpPr txBox="1"/>
          <p:nvPr>
            <p:ph idx="1" type="body"/>
          </p:nvPr>
        </p:nvSpPr>
        <p:spPr>
          <a:xfrm>
            <a:off x="1025999" y="2520000"/>
            <a:ext cx="4320000" cy="685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1pPr>
            <a:lvl2pPr indent="-228600" lvl="1" marL="9144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2pPr>
            <a:lvl3pPr indent="-228600" lvl="2" marL="1371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3pPr>
            <a:lvl4pPr indent="-228600" lvl="3" marL="18288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4pPr>
            <a:lvl5pPr indent="-228600" lvl="4" marL="22860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77"/>
          <p:cNvSpPr txBox="1"/>
          <p:nvPr>
            <p:ph idx="2" type="body"/>
          </p:nvPr>
        </p:nvSpPr>
        <p:spPr>
          <a:xfrm>
            <a:off x="1025525" y="3205163"/>
            <a:ext cx="4320000" cy="32718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77"/>
          <p:cNvSpPr/>
          <p:nvPr>
            <p:ph idx="3" type="pic"/>
          </p:nvPr>
        </p:nvSpPr>
        <p:spPr>
          <a:xfrm>
            <a:off x="6370225" y="3596999"/>
            <a:ext cx="4320000" cy="2880001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77"/>
          <p:cNvSpPr/>
          <p:nvPr>
            <p:ph idx="4" type="pic"/>
          </p:nvPr>
        </p:nvSpPr>
        <p:spPr>
          <a:xfrm>
            <a:off x="6370225" y="707750"/>
            <a:ext cx="432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77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age portrait picture layout">
  <p:cSld name="Full page portrait picture layout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8"/>
          <p:cNvSpPr/>
          <p:nvPr>
            <p:ph idx="2" type="pic"/>
          </p:nvPr>
        </p:nvSpPr>
        <p:spPr>
          <a:xfrm>
            <a:off x="280985" y="711200"/>
            <a:ext cx="10409240" cy="5765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78"/>
          <p:cNvSpPr txBox="1"/>
          <p:nvPr>
            <p:ph idx="1" type="body"/>
          </p:nvPr>
        </p:nvSpPr>
        <p:spPr>
          <a:xfrm>
            <a:off x="1025998" y="719998"/>
            <a:ext cx="9450693" cy="18000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1pPr>
            <a:lvl2pPr indent="-228600" lvl="1" marL="9144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2pPr>
            <a:lvl3pPr indent="-228600" lvl="2" marL="1371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3pPr>
            <a:lvl4pPr indent="-228600" lvl="3" marL="18288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4pPr>
            <a:lvl5pPr indent="-228600" lvl="4" marL="22860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78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-slide image">
  <p:cSld name="Full-slide imag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9"/>
          <p:cNvSpPr/>
          <p:nvPr>
            <p:ph idx="2" type="pic"/>
          </p:nvPr>
        </p:nvSpPr>
        <p:spPr>
          <a:xfrm>
            <a:off x="280985" y="359999"/>
            <a:ext cx="10409240" cy="6117002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79"/>
          <p:cNvSpPr txBox="1"/>
          <p:nvPr>
            <p:ph idx="1" type="body"/>
          </p:nvPr>
        </p:nvSpPr>
        <p:spPr>
          <a:xfrm>
            <a:off x="1025999" y="4985999"/>
            <a:ext cx="8100002" cy="108000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rebuchet MS"/>
              <a:buNone/>
              <a:defRPr sz="3000" cap="none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rebuchet MS"/>
              <a:buNone/>
              <a:defRPr sz="3000" cap="none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rebuchet MS"/>
              <a:buNone/>
              <a:defRPr sz="3000" cap="none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rebuchet MS"/>
              <a:buNone/>
              <a:defRPr sz="3000" cap="none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rebuchet MS"/>
              <a:buNone/>
              <a:defRPr sz="3000" cap="none"/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79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/Chart slide">
  <p:cSld name="Graph/Chart slid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0"/>
          <p:cNvSpPr/>
          <p:nvPr>
            <p:ph idx="2" type="pic"/>
          </p:nvPr>
        </p:nvSpPr>
        <p:spPr>
          <a:xfrm>
            <a:off x="1016000" y="1856183"/>
            <a:ext cx="9674225" cy="4620818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80"/>
          <p:cNvSpPr txBox="1"/>
          <p:nvPr>
            <p:ph idx="1" type="body"/>
          </p:nvPr>
        </p:nvSpPr>
        <p:spPr>
          <a:xfrm>
            <a:off x="1025998" y="719998"/>
            <a:ext cx="5336703" cy="9319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1pPr>
            <a:lvl2pPr indent="-228600" lvl="1" marL="9144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2pPr>
            <a:lvl3pPr indent="-228600" lvl="2" marL="1371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3pPr>
            <a:lvl4pPr indent="-228600" lvl="3" marL="18288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4pPr>
            <a:lvl5pPr indent="-228600" lvl="4" marL="22860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80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1"/>
          <p:cNvSpPr txBox="1"/>
          <p:nvPr>
            <p:ph type="title"/>
          </p:nvPr>
        </p:nvSpPr>
        <p:spPr>
          <a:xfrm>
            <a:off x="822960" y="2556511"/>
            <a:ext cx="9326882" cy="1764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500"/>
              <a:buFont typeface="Trebuchet MS"/>
              <a:buNone/>
              <a:defRPr sz="45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11" name="Google Shape;111;p81"/>
          <p:cNvSpPr txBox="1"/>
          <p:nvPr>
            <p:ph idx="1" type="body"/>
          </p:nvPr>
        </p:nvSpPr>
        <p:spPr>
          <a:xfrm>
            <a:off x="1645920" y="4663440"/>
            <a:ext cx="7680960" cy="21031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81"/>
          <p:cNvSpPr txBox="1"/>
          <p:nvPr>
            <p:ph idx="12" type="sldNum"/>
          </p:nvPr>
        </p:nvSpPr>
        <p:spPr>
          <a:xfrm>
            <a:off x="7864475" y="7494588"/>
            <a:ext cx="433206" cy="430788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2"/>
          <p:cNvSpPr txBox="1"/>
          <p:nvPr>
            <p:ph idx="1" type="body"/>
          </p:nvPr>
        </p:nvSpPr>
        <p:spPr>
          <a:xfrm>
            <a:off x="548640" y="329566"/>
            <a:ext cx="9875520" cy="7021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&gt;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&gt;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Char char="»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82"/>
          <p:cNvSpPr txBox="1"/>
          <p:nvPr>
            <p:ph idx="12" type="sldNum"/>
          </p:nvPr>
        </p:nvSpPr>
        <p:spPr>
          <a:xfrm>
            <a:off x="7864475" y="7494588"/>
            <a:ext cx="433206" cy="430788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3"/>
          <p:cNvSpPr txBox="1"/>
          <p:nvPr>
            <p:ph type="title"/>
          </p:nvPr>
        </p:nvSpPr>
        <p:spPr>
          <a:xfrm>
            <a:off x="1025525" y="720725"/>
            <a:ext cx="804227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500"/>
              <a:buFont typeface="Trebuchet MS"/>
              <a:buNone/>
              <a:defRPr sz="45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18" name="Google Shape;118;p83"/>
          <p:cNvSpPr txBox="1"/>
          <p:nvPr>
            <p:ph idx="1" type="body"/>
          </p:nvPr>
        </p:nvSpPr>
        <p:spPr>
          <a:xfrm>
            <a:off x="548640" y="1920238"/>
            <a:ext cx="4846321" cy="5431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44500" lvl="0" marL="457200" algn="l">
              <a:lnSpc>
                <a:spcPct val="882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erriweather Sans"/>
              <a:buChar char="&gt;"/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44500" lvl="1" marL="914400" algn="l">
              <a:lnSpc>
                <a:spcPct val="882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erriweather Sans"/>
              <a:buChar char="–"/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44500" lvl="2" marL="1371600" algn="l">
              <a:lnSpc>
                <a:spcPct val="882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erriweather Sans"/>
              <a:buChar char="&gt;"/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44500" lvl="3" marL="1828800" algn="l">
              <a:lnSpc>
                <a:spcPct val="882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erriweather Sans"/>
              <a:buChar char="–"/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44500" lvl="4" marL="2286000" algn="l">
              <a:lnSpc>
                <a:spcPct val="882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erriweather Sans"/>
              <a:buChar char="»"/>
              <a:defRPr sz="3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83"/>
          <p:cNvSpPr txBox="1"/>
          <p:nvPr>
            <p:ph idx="12" type="sldNum"/>
          </p:nvPr>
        </p:nvSpPr>
        <p:spPr>
          <a:xfrm>
            <a:off x="7864475" y="7494588"/>
            <a:ext cx="433206" cy="430788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4"/>
          <p:cNvSpPr txBox="1"/>
          <p:nvPr>
            <p:ph type="title"/>
          </p:nvPr>
        </p:nvSpPr>
        <p:spPr>
          <a:xfrm>
            <a:off x="1025525" y="2339975"/>
            <a:ext cx="9874250" cy="555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22" name="Google Shape;122;p84"/>
          <p:cNvSpPr txBox="1"/>
          <p:nvPr>
            <p:ph idx="1" type="body"/>
          </p:nvPr>
        </p:nvSpPr>
        <p:spPr>
          <a:xfrm>
            <a:off x="822960" y="2377438"/>
            <a:ext cx="9326882" cy="4937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84"/>
          <p:cNvSpPr txBox="1"/>
          <p:nvPr>
            <p:ph idx="10" type="dt"/>
          </p:nvPr>
        </p:nvSpPr>
        <p:spPr>
          <a:xfrm>
            <a:off x="548640" y="7627621"/>
            <a:ext cx="2560320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4" name="Google Shape;124;p84"/>
          <p:cNvSpPr txBox="1"/>
          <p:nvPr>
            <p:ph idx="11" type="ftr"/>
          </p:nvPr>
        </p:nvSpPr>
        <p:spPr>
          <a:xfrm>
            <a:off x="3749040" y="7627621"/>
            <a:ext cx="3474720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5" name="Google Shape;125;p84"/>
          <p:cNvSpPr txBox="1"/>
          <p:nvPr>
            <p:ph idx="12" type="sldNum"/>
          </p:nvPr>
        </p:nvSpPr>
        <p:spPr>
          <a:xfrm>
            <a:off x="7863840" y="7498080"/>
            <a:ext cx="438578" cy="430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0"/>
          <p:cNvSpPr txBox="1"/>
          <p:nvPr>
            <p:ph type="title"/>
          </p:nvPr>
        </p:nvSpPr>
        <p:spPr>
          <a:xfrm>
            <a:off x="1025525" y="2519363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6000"/>
              <a:buFont typeface="Trebuchet MS"/>
              <a:buNone/>
              <a:defRPr sz="60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8" name="Google Shape;18;p60"/>
          <p:cNvSpPr txBox="1"/>
          <p:nvPr>
            <p:ph idx="1" type="body"/>
          </p:nvPr>
        </p:nvSpPr>
        <p:spPr>
          <a:xfrm>
            <a:off x="1025525" y="2092325"/>
            <a:ext cx="8042275" cy="4384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51435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•"/>
              <a:defRPr sz="4500">
                <a:solidFill>
                  <a:srgbClr val="008DC7"/>
                </a:solidFill>
              </a:defRPr>
            </a:lvl1pPr>
            <a:lvl2pPr indent="-514350" lvl="1" marL="9144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–"/>
              <a:defRPr sz="4500">
                <a:solidFill>
                  <a:srgbClr val="008DC7"/>
                </a:solidFill>
              </a:defRPr>
            </a:lvl2pPr>
            <a:lvl3pPr indent="-514350" lvl="2" marL="13716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•"/>
              <a:defRPr sz="4500">
                <a:solidFill>
                  <a:srgbClr val="008DC7"/>
                </a:solidFill>
              </a:defRPr>
            </a:lvl3pPr>
            <a:lvl4pPr indent="-514350" lvl="3" marL="18288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–"/>
              <a:defRPr sz="4500">
                <a:solidFill>
                  <a:srgbClr val="008DC7"/>
                </a:solidFill>
              </a:defRPr>
            </a:lvl4pPr>
            <a:lvl5pPr indent="-514350" lvl="4" marL="22860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»"/>
              <a:defRPr sz="4500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60"/>
          <p:cNvSpPr txBox="1"/>
          <p:nvPr>
            <p:ph idx="12" type="sldNum"/>
          </p:nvPr>
        </p:nvSpPr>
        <p:spPr>
          <a:xfrm>
            <a:off x="7864475" y="7494588"/>
            <a:ext cx="433206" cy="430788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">
  <p:cSld name="Pro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1"/>
          <p:cNvSpPr txBox="1"/>
          <p:nvPr>
            <p:ph type="title"/>
          </p:nvPr>
        </p:nvSpPr>
        <p:spPr>
          <a:xfrm>
            <a:off x="1025525" y="720725"/>
            <a:ext cx="987425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6000"/>
              <a:buFont typeface="Trebuchet MS"/>
              <a:buNone/>
              <a:defRPr sz="60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61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0">
  <p:cSld name="Blank 0">
    <p:bg>
      <p:bgPr>
        <a:solidFill>
          <a:srgbClr val="000000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2"/>
          <p:cNvSpPr txBox="1"/>
          <p:nvPr>
            <p:ph idx="12" type="sldNum"/>
          </p:nvPr>
        </p:nvSpPr>
        <p:spPr>
          <a:xfrm>
            <a:off x="7863840" y="7498080"/>
            <a:ext cx="414915" cy="412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3"/>
          <p:cNvSpPr txBox="1"/>
          <p:nvPr>
            <p:ph type="title"/>
          </p:nvPr>
        </p:nvSpPr>
        <p:spPr>
          <a:xfrm>
            <a:off x="1025525" y="2519363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6000"/>
              <a:buFont typeface="Trebuchet MS"/>
              <a:buNone/>
              <a:defRPr sz="60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7" name="Google Shape;27;p63"/>
          <p:cNvSpPr txBox="1"/>
          <p:nvPr>
            <p:ph idx="1" type="body"/>
          </p:nvPr>
        </p:nvSpPr>
        <p:spPr>
          <a:xfrm>
            <a:off x="1025525" y="3200400"/>
            <a:ext cx="7737475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514350" lvl="0" marL="4572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•"/>
              <a:defRPr sz="4500">
                <a:solidFill>
                  <a:srgbClr val="008DC7"/>
                </a:solidFill>
              </a:defRPr>
            </a:lvl1pPr>
            <a:lvl2pPr indent="-514350" lvl="1" marL="9144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–"/>
              <a:defRPr sz="4500">
                <a:solidFill>
                  <a:srgbClr val="008DC7"/>
                </a:solidFill>
              </a:defRPr>
            </a:lvl2pPr>
            <a:lvl3pPr indent="-514350" lvl="2" marL="13716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•"/>
              <a:defRPr sz="4500">
                <a:solidFill>
                  <a:srgbClr val="008DC7"/>
                </a:solidFill>
              </a:defRPr>
            </a:lvl3pPr>
            <a:lvl4pPr indent="-514350" lvl="3" marL="18288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–"/>
              <a:defRPr sz="4500">
                <a:solidFill>
                  <a:srgbClr val="008DC7"/>
                </a:solidFill>
              </a:defRPr>
            </a:lvl4pPr>
            <a:lvl5pPr indent="-514350" lvl="4" marL="2286000" algn="l">
              <a:lnSpc>
                <a:spcPct val="133333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4500"/>
              <a:buFont typeface="Trebuchet MS"/>
              <a:buChar char="»"/>
              <a:defRPr sz="4500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63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column image sidebar">
  <p:cSld name="single column image sideba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4"/>
          <p:cNvSpPr txBox="1"/>
          <p:nvPr>
            <p:ph type="title"/>
          </p:nvPr>
        </p:nvSpPr>
        <p:spPr>
          <a:xfrm>
            <a:off x="1025999" y="719998"/>
            <a:ext cx="4320002" cy="137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6000"/>
              <a:buFont typeface="Trebuchet MS"/>
              <a:buNone/>
              <a:defRPr sz="60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1" name="Google Shape;31;p64"/>
          <p:cNvSpPr txBox="1"/>
          <p:nvPr>
            <p:ph idx="1" type="body"/>
          </p:nvPr>
        </p:nvSpPr>
        <p:spPr>
          <a:xfrm>
            <a:off x="1025999" y="2520000"/>
            <a:ext cx="4320000" cy="685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16666"/>
              </a:lnSpc>
              <a:spcBef>
                <a:spcPts val="70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1pPr>
            <a:lvl2pPr indent="-228600" lvl="1" marL="914400" algn="l">
              <a:lnSpc>
                <a:spcPct val="116666"/>
              </a:lnSpc>
              <a:spcBef>
                <a:spcPts val="70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2pPr>
            <a:lvl3pPr indent="-228600" lvl="2" marL="1371600" algn="l">
              <a:lnSpc>
                <a:spcPct val="116666"/>
              </a:lnSpc>
              <a:spcBef>
                <a:spcPts val="70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3pPr>
            <a:lvl4pPr indent="-228600" lvl="3" marL="1828800" algn="l">
              <a:lnSpc>
                <a:spcPct val="116666"/>
              </a:lnSpc>
              <a:spcBef>
                <a:spcPts val="70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4pPr>
            <a:lvl5pPr indent="-228600" lvl="4" marL="2286000" algn="l">
              <a:lnSpc>
                <a:spcPct val="116666"/>
              </a:lnSpc>
              <a:spcBef>
                <a:spcPts val="70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64"/>
          <p:cNvSpPr txBox="1"/>
          <p:nvPr>
            <p:ph idx="2" type="body"/>
          </p:nvPr>
        </p:nvSpPr>
        <p:spPr>
          <a:xfrm>
            <a:off x="1025525" y="3205163"/>
            <a:ext cx="4320000" cy="3271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64"/>
          <p:cNvSpPr/>
          <p:nvPr>
            <p:ph idx="3" type="pic"/>
          </p:nvPr>
        </p:nvSpPr>
        <p:spPr>
          <a:xfrm>
            <a:off x="6370225" y="720725"/>
            <a:ext cx="4320000" cy="5756275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64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slide">
  <p:cSld name="Text only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5"/>
          <p:cNvSpPr txBox="1"/>
          <p:nvPr>
            <p:ph type="title"/>
          </p:nvPr>
        </p:nvSpPr>
        <p:spPr>
          <a:xfrm>
            <a:off x="1025999" y="719998"/>
            <a:ext cx="8100002" cy="13716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6000"/>
              <a:buFont typeface="Trebuchet MS"/>
              <a:buNone/>
              <a:defRPr sz="6000">
                <a:solidFill>
                  <a:srgbClr val="004684"/>
                </a:solidFill>
              </a:defRPr>
            </a:lvl1pPr>
            <a:lvl2pPr lvl="1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2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65"/>
          <p:cNvSpPr txBox="1"/>
          <p:nvPr>
            <p:ph idx="1" type="body"/>
          </p:nvPr>
        </p:nvSpPr>
        <p:spPr>
          <a:xfrm>
            <a:off x="1025999" y="2520000"/>
            <a:ext cx="8100001" cy="685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16666"/>
              </a:lnSpc>
              <a:spcBef>
                <a:spcPts val="70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1pPr>
            <a:lvl2pPr indent="-228600" lvl="1" marL="914400" algn="l">
              <a:lnSpc>
                <a:spcPct val="116666"/>
              </a:lnSpc>
              <a:spcBef>
                <a:spcPts val="70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2pPr>
            <a:lvl3pPr indent="-228600" lvl="2" marL="1371600" algn="l">
              <a:lnSpc>
                <a:spcPct val="116666"/>
              </a:lnSpc>
              <a:spcBef>
                <a:spcPts val="70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3pPr>
            <a:lvl4pPr indent="-228600" lvl="3" marL="1828800" algn="l">
              <a:lnSpc>
                <a:spcPct val="116666"/>
              </a:lnSpc>
              <a:spcBef>
                <a:spcPts val="70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4pPr>
            <a:lvl5pPr indent="-228600" lvl="4" marL="2286000" algn="l">
              <a:lnSpc>
                <a:spcPct val="116666"/>
              </a:lnSpc>
              <a:spcBef>
                <a:spcPts val="700"/>
              </a:spcBef>
              <a:spcAft>
                <a:spcPts val="0"/>
              </a:spcAft>
              <a:buClr>
                <a:srgbClr val="008DC7"/>
              </a:buClr>
              <a:buSzPts val="3000"/>
              <a:buFont typeface="Trebuchet MS"/>
              <a:buNone/>
              <a:defRPr sz="3000" cap="none">
                <a:solidFill>
                  <a:srgbClr val="008DC7"/>
                </a:solidFill>
              </a:defRPr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65"/>
          <p:cNvSpPr txBox="1"/>
          <p:nvPr>
            <p:ph idx="2" type="body"/>
          </p:nvPr>
        </p:nvSpPr>
        <p:spPr>
          <a:xfrm>
            <a:off x="1025524" y="3205163"/>
            <a:ext cx="8101015" cy="3271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27777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65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6"/>
          <p:cNvSpPr txBox="1"/>
          <p:nvPr>
            <p:ph idx="12" type="sldNum"/>
          </p:nvPr>
        </p:nvSpPr>
        <p:spPr>
          <a:xfrm>
            <a:off x="7590189" y="749549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7"/>
          <p:cNvSpPr txBox="1"/>
          <p:nvPr>
            <p:ph type="title"/>
          </p:nvPr>
        </p:nvSpPr>
        <p:spPr>
          <a:xfrm>
            <a:off x="1025525" y="2339975"/>
            <a:ext cx="9874250" cy="555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None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None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None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None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None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None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None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None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None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7" name="Google Shape;7;p57"/>
          <p:cNvSpPr txBox="1"/>
          <p:nvPr>
            <p:ph idx="1" type="body"/>
          </p:nvPr>
        </p:nvSpPr>
        <p:spPr>
          <a:xfrm>
            <a:off x="822960" y="2377438"/>
            <a:ext cx="9326882" cy="4937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50850" lvl="0" marL="457200" marR="0" rtl="0" algn="l">
              <a:lnSpc>
                <a:spcPct val="14285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Char char="•"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450850" lvl="1" marL="914400" marR="0" rtl="0" algn="l">
              <a:lnSpc>
                <a:spcPct val="14285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Char char="–"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450850" lvl="2" marL="1371600" marR="0" rtl="0" algn="l">
              <a:lnSpc>
                <a:spcPct val="14285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Char char="•"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450850" lvl="3" marL="1828800" marR="0" rtl="0" algn="l">
              <a:lnSpc>
                <a:spcPct val="14285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Char char="–"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450850" lvl="4" marL="2286000" marR="0" rtl="0" algn="l">
              <a:lnSpc>
                <a:spcPct val="14285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Char char="»"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450850" lvl="5" marL="2743200" marR="0" rtl="0" algn="l">
              <a:lnSpc>
                <a:spcPct val="14285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Char char="•"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450850" lvl="6" marL="3200400" marR="0" rtl="0" algn="l">
              <a:lnSpc>
                <a:spcPct val="14285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Char char="•"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450850" lvl="7" marL="3657600" marR="0" rtl="0" algn="l">
              <a:lnSpc>
                <a:spcPct val="14285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Char char="•"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450850" lvl="8" marL="4114800" marR="0" rtl="0" algn="l">
              <a:lnSpc>
                <a:spcPct val="142857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Trebuchet MS"/>
              <a:buChar char="•"/>
              <a:defRPr b="1" i="0" sz="35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" name="Google Shape;8;p57"/>
          <p:cNvSpPr txBox="1"/>
          <p:nvPr>
            <p:ph idx="12" type="sldNum"/>
          </p:nvPr>
        </p:nvSpPr>
        <p:spPr>
          <a:xfrm>
            <a:off x="7863840" y="7498080"/>
            <a:ext cx="414915" cy="412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Relationship Id="rId4" Type="http://schemas.openxmlformats.org/officeDocument/2006/relationships/hyperlink" Target="https://www.abc.net.au/news/2023-01-16/rfds-outback-airstrip-landing-lights-lanterns/101841034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Relationship Id="rId4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Relationship Id="rId4" Type="http://schemas.openxmlformats.org/officeDocument/2006/relationships/image" Target="../media/image3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972800" cy="680375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"/>
          <p:cNvSpPr txBox="1"/>
          <p:nvPr/>
        </p:nvSpPr>
        <p:spPr>
          <a:xfrm>
            <a:off x="-1710993" y="5652029"/>
            <a:ext cx="7921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</a:pPr>
            <a:r>
              <a:rPr b="0" i="0" lang="en-AU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Christophe Duchatelet, MD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</a:pPr>
            <a:r>
              <a:rPr b="0" i="0" lang="en-AU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Flight Physician RFDS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</a:pPr>
            <a:r>
              <a:rPr lang="en-AU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BESEDIM</a:t>
            </a:r>
            <a:r>
              <a:rPr b="0" i="0" lang="en-AU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conference </a:t>
            </a:r>
            <a:r>
              <a:rPr lang="en-AU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"/>
          <p:cNvSpPr txBox="1"/>
          <p:nvPr/>
        </p:nvSpPr>
        <p:spPr>
          <a:xfrm>
            <a:off x="1426728" y="710313"/>
            <a:ext cx="79212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Helvetica Neue"/>
              <a:buNone/>
            </a:pPr>
            <a:r>
              <a:rPr b="0" i="0" lang="en-AU" sz="4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Aeromedical retrieval in remote Australia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</a:pPr>
            <a:r>
              <a:t/>
            </a:r>
            <a:endParaRPr b="0" i="0" sz="4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"/>
          <p:cNvSpPr txBox="1"/>
          <p:nvPr>
            <p:ph type="title"/>
          </p:nvPr>
        </p:nvSpPr>
        <p:spPr>
          <a:xfrm>
            <a:off x="660565" y="143630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Case Description</a:t>
            </a:r>
            <a:endParaRPr/>
          </a:p>
        </p:txBody>
      </p:sp>
      <p:sp>
        <p:nvSpPr>
          <p:cNvPr id="205" name="Google Shape;205;p17"/>
          <p:cNvSpPr txBox="1"/>
          <p:nvPr>
            <p:ph idx="1" type="body"/>
          </p:nvPr>
        </p:nvSpPr>
        <p:spPr>
          <a:xfrm>
            <a:off x="1027460" y="957467"/>
            <a:ext cx="8042275" cy="4384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2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Helvetica Neue"/>
              <a:buNone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Site of incident</a:t>
            </a:r>
            <a:endParaRPr/>
          </a:p>
          <a:p>
            <a:pPr indent="0" lvl="2" marL="9144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62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62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6" name="Google Shape;20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142" y="1597147"/>
            <a:ext cx="4192267" cy="235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9042" y="1597147"/>
            <a:ext cx="4151583" cy="233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8960" y="4329609"/>
            <a:ext cx="4080940" cy="2295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/>
          <p:nvPr>
            <p:ph type="title"/>
          </p:nvPr>
        </p:nvSpPr>
        <p:spPr>
          <a:xfrm>
            <a:off x="660565" y="109196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Case Description</a:t>
            </a:r>
            <a:endParaRPr/>
          </a:p>
        </p:txBody>
      </p:sp>
      <p:sp>
        <p:nvSpPr>
          <p:cNvPr id="214" name="Google Shape;214;p18"/>
          <p:cNvSpPr txBox="1"/>
          <p:nvPr>
            <p:ph idx="1" type="body"/>
          </p:nvPr>
        </p:nvSpPr>
        <p:spPr>
          <a:xfrm>
            <a:off x="-97367" y="790224"/>
            <a:ext cx="10406700" cy="57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2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1600"/>
              <a:buFont typeface="Trebuchet MS"/>
              <a:buNone/>
            </a:pPr>
            <a:r>
              <a:t/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48768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1600"/>
              <a:buFont typeface="Helvetica Neue"/>
              <a:buNone/>
            </a:pPr>
            <a:r>
              <a:rPr b="0" lang="en-AU" sz="1600">
                <a:latin typeface="Helvetica Neue"/>
                <a:ea typeface="Helvetica Neue"/>
                <a:cs typeface="Helvetica Neue"/>
                <a:sym typeface="Helvetica Neue"/>
              </a:rPr>
              <a:t>Clinical:</a:t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1600"/>
              <a:buFont typeface="Courier New"/>
              <a:buChar char="o"/>
            </a:pPr>
            <a:r>
              <a:rPr b="0" lang="en-AU" sz="1600">
                <a:latin typeface="Helvetica Neue"/>
                <a:ea typeface="Helvetica Neue"/>
                <a:cs typeface="Helvetica Neue"/>
                <a:sym typeface="Helvetica Neue"/>
              </a:rPr>
              <a:t>ABC stable</a:t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Helvetica Neue"/>
              <a:buChar char="o"/>
            </a:pPr>
            <a:r>
              <a:rPr b="0" lang="en-AU" sz="1600">
                <a:latin typeface="Helvetica Neue"/>
                <a:ea typeface="Helvetica Neue"/>
                <a:cs typeface="Helvetica Neue"/>
                <a:sym typeface="Helvetica Neue"/>
              </a:rPr>
              <a:t>D: GCS 15/15, PEARL, no lateralisation, numbness and paraesthesia LL</a:t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1600"/>
              <a:buFont typeface="Courier New"/>
              <a:buChar char="o"/>
            </a:pPr>
            <a:r>
              <a:rPr b="0" lang="en-AU" sz="1600">
                <a:latin typeface="Helvetica Neue"/>
                <a:ea typeface="Helvetica Neue"/>
                <a:cs typeface="Helvetica Neue"/>
                <a:sym typeface="Helvetica Neue"/>
              </a:rPr>
              <a:t>E: bruising LLQ, collarbone left side painful. Swollen left ankle. Skin intact. Temp 34.5. </a:t>
            </a:r>
            <a:endParaRPr/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1600"/>
              <a:buFont typeface="Helvetica Neue"/>
              <a:buNone/>
            </a:pPr>
            <a:r>
              <a:rPr b="0" lang="en-AU" sz="1600">
                <a:latin typeface="Helvetica Neue"/>
                <a:ea typeface="Helvetica Neue"/>
                <a:cs typeface="Helvetica Neue"/>
                <a:sym typeface="Helvetica Neue"/>
              </a:rPr>
              <a:t>AMPLE: Depression and 	anxiety, Escitalopram. No allergies. </a:t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1600"/>
              <a:buFont typeface="Helvetica Neue"/>
              <a:buNone/>
            </a:pPr>
            <a:r>
              <a:t/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lang="en-AU" sz="1600">
                <a:latin typeface="Helvetica Neue"/>
                <a:ea typeface="Helvetica Neue"/>
                <a:cs typeface="Helvetica Neue"/>
                <a:sym typeface="Helvetica Neue"/>
              </a:rPr>
              <a:t>Interventions:</a:t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Helvetica Neue"/>
              <a:buChar char="o"/>
            </a:pPr>
            <a:r>
              <a:rPr b="0" lang="en-AU" sz="1600">
                <a:latin typeface="Helvetica Neue"/>
                <a:ea typeface="Helvetica Neue"/>
                <a:cs typeface="Helvetica Neue"/>
                <a:sym typeface="Helvetica Neue"/>
              </a:rPr>
              <a:t>eFAST: Lung sliding left side??</a:t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Helvetica Neue"/>
              <a:buChar char="o"/>
            </a:pPr>
            <a:r>
              <a:rPr b="0" lang="en-AU" sz="1600">
                <a:latin typeface="Helvetica Neue"/>
                <a:ea typeface="Helvetica Neue"/>
                <a:cs typeface="Helvetica Neue"/>
                <a:sym typeface="Helvetica Neue"/>
              </a:rPr>
              <a:t>2x lV 14G</a:t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Helvetica Neue"/>
              <a:buChar char="o"/>
            </a:pPr>
            <a:r>
              <a:rPr b="0" lang="en-AU" sz="1600">
                <a:latin typeface="Helvetica Neue"/>
                <a:ea typeface="Helvetica Neue"/>
                <a:cs typeface="Helvetica Neue"/>
                <a:sym typeface="Helvetica Neue"/>
              </a:rPr>
              <a:t>4x 50 mcg Fentanyl IV</a:t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Helvetica Neue"/>
              <a:buChar char="o"/>
            </a:pPr>
            <a:r>
              <a:rPr b="0" lang="en-AU" sz="1600">
                <a:latin typeface="Helvetica Neue"/>
                <a:ea typeface="Helvetica Neue"/>
                <a:cs typeface="Helvetica Neue"/>
                <a:sym typeface="Helvetica Neue"/>
              </a:rPr>
              <a:t>2x 25mg Ketamine IV</a:t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Helvetica Neue"/>
              <a:buChar char="o"/>
            </a:pPr>
            <a:r>
              <a:rPr b="0" lang="en-AU" sz="1600">
                <a:latin typeface="Helvetica Neue"/>
                <a:ea typeface="Helvetica Neue"/>
                <a:cs typeface="Helvetica Neue"/>
                <a:sym typeface="Helvetica Neue"/>
              </a:rPr>
              <a:t>Full immobilisation</a:t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Helvetica Neue"/>
              <a:buChar char="o"/>
            </a:pPr>
            <a:r>
              <a:rPr b="0" lang="en-AU" sz="1600">
                <a:latin typeface="Helvetica Neue"/>
                <a:ea typeface="Helvetica Neue"/>
                <a:cs typeface="Helvetica Neue"/>
                <a:sym typeface="Helvetica Neue"/>
              </a:rPr>
              <a:t>Temperature control</a:t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lang="en-AU" sz="1600">
                <a:latin typeface="Helvetica Neue"/>
                <a:ea typeface="Helvetica Neue"/>
                <a:cs typeface="Helvetica Neue"/>
                <a:sym typeface="Helvetica Neue"/>
              </a:rPr>
              <a:t>Retrieval to Royal Adelaide Hospital – Trauma Centre</a:t>
            </a:r>
            <a:endParaRPr b="0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900"/>
              <a:buFont typeface="Trebuchet MS"/>
              <a:buNone/>
            </a:pPr>
            <a:r>
              <a:t/>
            </a:r>
            <a:endParaRPr b="0" sz="2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4447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900"/>
              <a:buFont typeface="Trebuchet MS"/>
              <a:buNone/>
            </a:pPr>
            <a:r>
              <a:t/>
            </a:r>
            <a:endParaRPr b="0" sz="2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62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62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/>
          <p:nvPr>
            <p:ph type="title"/>
          </p:nvPr>
        </p:nvSpPr>
        <p:spPr>
          <a:xfrm>
            <a:off x="545787" y="178063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  <a:endParaRPr/>
          </a:p>
        </p:txBody>
      </p:sp>
      <p:sp>
        <p:nvSpPr>
          <p:cNvPr id="220" name="Google Shape;220;p24"/>
          <p:cNvSpPr txBox="1"/>
          <p:nvPr>
            <p:ph idx="1" type="body"/>
          </p:nvPr>
        </p:nvSpPr>
        <p:spPr>
          <a:xfrm>
            <a:off x="-476136" y="1129635"/>
            <a:ext cx="9043386" cy="4925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2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Helvetica Neue"/>
              <a:buNone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Terrain access:</a:t>
            </a:r>
            <a:endParaRPr/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28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Char char="•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RFDS AIRCRAFT LANDING AREAS (ALA) Guide </a:t>
            </a:r>
            <a:endParaRPr/>
          </a:p>
          <a:p>
            <a:pPr indent="-342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Char char="•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+/- 350 approved landing strips</a:t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14350" lvl="4" marL="23431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Airports</a:t>
            </a:r>
            <a:endParaRPr/>
          </a:p>
          <a:p>
            <a:pPr indent="-514350" lvl="4" marL="23431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Highway</a:t>
            </a:r>
            <a:endParaRPr/>
          </a:p>
          <a:p>
            <a:pPr indent="-514350" lvl="4" marL="23431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Sand strips on private property. Yearly check</a:t>
            </a:r>
            <a:endParaRPr/>
          </a:p>
          <a:p>
            <a:pPr indent="-514350" lvl="4" marL="23431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In cooperation with farm owners</a:t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7350" lvl="4" marL="23431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3" marL="15430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02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yellow sign on a road&#10;&#10;Description automatically generated" id="221" name="Google Shape;22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93295" y="2421820"/>
            <a:ext cx="3558126" cy="266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 txBox="1"/>
          <p:nvPr>
            <p:ph type="title"/>
          </p:nvPr>
        </p:nvSpPr>
        <p:spPr>
          <a:xfrm>
            <a:off x="545787" y="178063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  <a:endParaRPr/>
          </a:p>
        </p:txBody>
      </p:sp>
      <p:sp>
        <p:nvSpPr>
          <p:cNvPr id="227" name="Google Shape;227;p25"/>
          <p:cNvSpPr txBox="1"/>
          <p:nvPr>
            <p:ph idx="1" type="body"/>
          </p:nvPr>
        </p:nvSpPr>
        <p:spPr>
          <a:xfrm>
            <a:off x="-476136" y="1129635"/>
            <a:ext cx="9043386" cy="4925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85000" lnSpcReduction="20000"/>
          </a:bodyPr>
          <a:lstStyle/>
          <a:p>
            <a:pPr indent="0" lvl="2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Helvetica Neue"/>
              <a:buNone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Terrain access:</a:t>
            </a:r>
            <a:endParaRPr/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28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Char char="•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Civil Aviation Safety Authority guidelines</a:t>
            </a:r>
            <a:endParaRPr/>
          </a:p>
          <a:p>
            <a:pPr indent="-342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Char char="•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15m width</a:t>
            </a:r>
            <a:endParaRPr/>
          </a:p>
          <a:p>
            <a:pPr indent="-342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Char char="•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&gt;900m long</a:t>
            </a:r>
            <a:endParaRPr/>
          </a:p>
          <a:p>
            <a:pPr indent="-342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Char char="•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Clear of obstacles </a:t>
            </a:r>
            <a:endParaRPr/>
          </a:p>
          <a:p>
            <a:pPr indent="-342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Char char="•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Sufficient lighting</a:t>
            </a:r>
            <a:endParaRPr/>
          </a:p>
          <a:p>
            <a:pPr indent="-23495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Char char="•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Beechcraft King Air 200</a:t>
            </a:r>
            <a:endParaRPr/>
          </a:p>
          <a:p>
            <a:pPr indent="-342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Char char="•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Performance ++</a:t>
            </a:r>
            <a:endParaRPr/>
          </a:p>
          <a:p>
            <a:pPr indent="-342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Char char="•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Short strips</a:t>
            </a:r>
            <a:endParaRPr/>
          </a:p>
          <a:p>
            <a:pPr indent="-342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Char char="•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High temperatures</a:t>
            </a:r>
            <a:endParaRPr/>
          </a:p>
          <a:p>
            <a:pPr indent="-23495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067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067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067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close-up of a document&#10;&#10;Description automatically generated" id="228" name="Google Shape;228;p25"/>
          <p:cNvPicPr preferRelativeResize="0"/>
          <p:nvPr/>
        </p:nvPicPr>
        <p:blipFill rotWithShape="1">
          <a:blip r:embed="rId3">
            <a:alphaModFix/>
          </a:blip>
          <a:srcRect b="15888" l="0" r="-197" t="0"/>
          <a:stretch/>
        </p:blipFill>
        <p:spPr>
          <a:xfrm>
            <a:off x="5957192" y="975616"/>
            <a:ext cx="4877700" cy="580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/>
          <p:nvPr>
            <p:ph type="title"/>
          </p:nvPr>
        </p:nvSpPr>
        <p:spPr>
          <a:xfrm>
            <a:off x="545787" y="178063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  <a:endParaRPr/>
          </a:p>
        </p:txBody>
      </p:sp>
      <p:sp>
        <p:nvSpPr>
          <p:cNvPr id="234" name="Google Shape;234;p26"/>
          <p:cNvSpPr txBox="1"/>
          <p:nvPr>
            <p:ph idx="1" type="body"/>
          </p:nvPr>
        </p:nvSpPr>
        <p:spPr>
          <a:xfrm>
            <a:off x="201056" y="1336236"/>
            <a:ext cx="9800922" cy="4925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Helvetica Neue"/>
              <a:buNone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Sufficient lighting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Char char="•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Airport Strip: Permanent Artificial </a:t>
            </a:r>
            <a:endParaRPr/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Char char="•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Sand Strip:</a:t>
            </a:r>
            <a:endParaRPr/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Battery-powered LED lights</a:t>
            </a:r>
            <a:endParaRPr/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Solar Airfield Lighting</a:t>
            </a:r>
            <a:endParaRPr/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Toilet rolls soaked in diesel</a:t>
            </a:r>
            <a:endParaRPr/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i="1" lang="en-AU" sz="2000">
                <a:latin typeface="Helvetica Neue"/>
                <a:ea typeface="Helvetica Neue"/>
                <a:cs typeface="Helvetica Neue"/>
                <a:sym typeface="Helvetica Neue"/>
              </a:rPr>
              <a:t>Kerosene Lanterns</a:t>
            </a:r>
            <a:endParaRPr/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i="1" lang="en-AU" sz="2000">
                <a:latin typeface="Helvetica Neue"/>
                <a:ea typeface="Helvetica Neue"/>
                <a:cs typeface="Helvetica Neue"/>
                <a:sym typeface="Helvetica Neue"/>
              </a:rPr>
              <a:t>4WD`s lined up to indicate start of strip</a:t>
            </a:r>
            <a:endParaRPr/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Helvetica Neue"/>
              <a:buNone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Wind direction: radio contact with 4WD`s providing live updates (channel 13)</a:t>
            </a:r>
            <a:endParaRPr/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02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Lanterns replace toilet rolls in emergency night retrievals for the Royal  Flying Doctor Service - ABC News" id="235" name="Google Shape;235;p26"/>
          <p:cNvPicPr preferRelativeResize="0"/>
          <p:nvPr/>
        </p:nvPicPr>
        <p:blipFill rotWithShape="1">
          <a:blip r:embed="rId3">
            <a:alphaModFix/>
          </a:blip>
          <a:srcRect b="3846" l="-868" r="1084" t="-4230"/>
          <a:stretch/>
        </p:blipFill>
        <p:spPr>
          <a:xfrm>
            <a:off x="4941205" y="1093423"/>
            <a:ext cx="5647093" cy="32077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6"/>
          <p:cNvSpPr txBox="1"/>
          <p:nvPr/>
        </p:nvSpPr>
        <p:spPr>
          <a:xfrm>
            <a:off x="5088118" y="4436178"/>
            <a:ext cx="5888123" cy="1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None/>
            </a:pPr>
            <a:r>
              <a:rPr b="0" i="0" lang="en-AU" sz="1000" u="sng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https://www.abc.net.au/news/2023-01-16/rfds-outback-airstrip-landing-lights-lanterns/101841034</a:t>
            </a:r>
            <a:endParaRPr b="0" i="0" sz="1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"/>
          <p:cNvSpPr txBox="1"/>
          <p:nvPr>
            <p:ph type="title"/>
          </p:nvPr>
        </p:nvSpPr>
        <p:spPr>
          <a:xfrm>
            <a:off x="545787" y="178063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  <a:endParaRPr/>
          </a:p>
        </p:txBody>
      </p:sp>
      <p:sp>
        <p:nvSpPr>
          <p:cNvPr id="242" name="Google Shape;242;p28"/>
          <p:cNvSpPr txBox="1"/>
          <p:nvPr>
            <p:ph idx="1" type="body"/>
          </p:nvPr>
        </p:nvSpPr>
        <p:spPr>
          <a:xfrm>
            <a:off x="201056" y="1336236"/>
            <a:ext cx="9800922" cy="4925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459105" lvl="1" marL="91630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Temperature &amp; UV index</a:t>
            </a:r>
            <a:endParaRPr/>
          </a:p>
          <a:p>
            <a:pPr indent="-459103" lvl="2" marL="134239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Hot! 43-55 Celsius</a:t>
            </a:r>
            <a:endParaRPr/>
          </a:p>
          <a:p>
            <a:pPr indent="0" lvl="2" marL="88328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3" lvl="2" marL="134239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3" lvl="2" marL="134239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3" lvl="2" marL="134239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3" lvl="2" marL="134239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3" lvl="2" marL="134239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02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3" name="Google Shape;243;p28"/>
          <p:cNvPicPr preferRelativeResize="0"/>
          <p:nvPr/>
        </p:nvPicPr>
        <p:blipFill rotWithShape="1">
          <a:blip r:embed="rId3">
            <a:alphaModFix/>
          </a:blip>
          <a:srcRect b="27593" l="19048" r="39374" t="27114"/>
          <a:stretch/>
        </p:blipFill>
        <p:spPr>
          <a:xfrm>
            <a:off x="915614" y="3109259"/>
            <a:ext cx="4343050" cy="35443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omputer&#10;&#10;Description automatically generated" id="244" name="Google Shape;244;p28"/>
          <p:cNvPicPr preferRelativeResize="0"/>
          <p:nvPr/>
        </p:nvPicPr>
        <p:blipFill rotWithShape="1">
          <a:blip r:embed="rId4">
            <a:alphaModFix/>
          </a:blip>
          <a:srcRect b="27981" l="17199" r="68376" t="12286"/>
          <a:stretch/>
        </p:blipFill>
        <p:spPr>
          <a:xfrm>
            <a:off x="6131168" y="3021623"/>
            <a:ext cx="3106628" cy="364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 txBox="1"/>
          <p:nvPr>
            <p:ph type="title"/>
          </p:nvPr>
        </p:nvSpPr>
        <p:spPr>
          <a:xfrm>
            <a:off x="545787" y="178063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  <a:endParaRPr/>
          </a:p>
        </p:txBody>
      </p:sp>
      <p:sp>
        <p:nvSpPr>
          <p:cNvPr id="250" name="Google Shape;250;p29"/>
          <p:cNvSpPr txBox="1"/>
          <p:nvPr>
            <p:ph idx="1" type="body"/>
          </p:nvPr>
        </p:nvSpPr>
        <p:spPr>
          <a:xfrm>
            <a:off x="328646" y="1208645"/>
            <a:ext cx="9800922" cy="4925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1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800"/>
              <a:buFont typeface="Trebuchet MS"/>
              <a:buNone/>
            </a:pPr>
            <a:r>
              <a:t/>
            </a:r>
            <a:endParaRPr b="0" sz="2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4572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800"/>
              <a:buFont typeface="Trebuchet MS"/>
              <a:buNone/>
            </a:pPr>
            <a:r>
              <a:t/>
            </a:r>
            <a:endParaRPr b="0" sz="2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4572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800"/>
              <a:buFont typeface="Trebuchet MS"/>
              <a:buNone/>
            </a:pPr>
            <a:r>
              <a:t/>
            </a:r>
            <a:endParaRPr b="0" sz="2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4572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800"/>
              <a:buFont typeface="Helvetica Neue"/>
              <a:buNone/>
            </a:pPr>
            <a:r>
              <a:rPr b="0" lang="en-AU" sz="2800">
                <a:latin typeface="Helvetica Neue"/>
                <a:ea typeface="Helvetica Neue"/>
                <a:cs typeface="Helvetica Neue"/>
                <a:sym typeface="Helvetica Neue"/>
              </a:rPr>
              <a:t>Sun Protection!</a:t>
            </a:r>
            <a:endParaRPr sz="2800"/>
          </a:p>
          <a:p>
            <a:pPr indent="-332103" lvl="2" marL="134239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3" lvl="2" marL="134239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3" lvl="2" marL="134239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3" lvl="2" marL="134239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3" lvl="2" marL="134239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02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1" name="Google Shape;25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30" y="1208512"/>
            <a:ext cx="3924684" cy="522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 rotWithShape="1">
          <a:blip r:embed="rId4">
            <a:alphaModFix/>
          </a:blip>
          <a:srcRect b="7708" l="0" r="0" t="31832"/>
          <a:stretch/>
        </p:blipFill>
        <p:spPr>
          <a:xfrm>
            <a:off x="6762197" y="1208512"/>
            <a:ext cx="4121699" cy="522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/>
          <p:cNvSpPr txBox="1"/>
          <p:nvPr>
            <p:ph type="title"/>
          </p:nvPr>
        </p:nvSpPr>
        <p:spPr>
          <a:xfrm>
            <a:off x="545787" y="178063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  <a:endParaRPr/>
          </a:p>
        </p:txBody>
      </p:sp>
      <p:sp>
        <p:nvSpPr>
          <p:cNvPr id="258" name="Google Shape;258;p30"/>
          <p:cNvSpPr txBox="1"/>
          <p:nvPr>
            <p:ph idx="1" type="body"/>
          </p:nvPr>
        </p:nvSpPr>
        <p:spPr>
          <a:xfrm>
            <a:off x="201056" y="1336236"/>
            <a:ext cx="9800922" cy="4925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459105" lvl="1" marL="91630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Weather</a:t>
            </a:r>
            <a:endParaRPr/>
          </a:p>
          <a:p>
            <a:pPr indent="-459105" lvl="2" marL="134289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Thunderstorms</a:t>
            </a:r>
            <a:endParaRPr/>
          </a:p>
          <a:p>
            <a:pPr indent="-459105" lvl="2" marL="134289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Sandstorms</a:t>
            </a:r>
            <a:endParaRPr/>
          </a:p>
          <a:p>
            <a:pPr indent="-459105" lvl="2" marL="134289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Flooding</a:t>
            </a:r>
            <a:endParaRPr/>
          </a:p>
          <a:p>
            <a:pPr indent="-332105" lvl="2" marL="134289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5" lvl="2" marL="134289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5" lvl="2" marL="134289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5" lvl="2" marL="134289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02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9" name="Google Shape;25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4930" y="1336236"/>
            <a:ext cx="4038256" cy="252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661" y="3350678"/>
            <a:ext cx="4164379" cy="312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4930" y="4202443"/>
            <a:ext cx="4038256" cy="2271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/>
          <p:nvPr>
            <p:ph type="title"/>
          </p:nvPr>
        </p:nvSpPr>
        <p:spPr>
          <a:xfrm>
            <a:off x="545787" y="178063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  <a:endParaRPr/>
          </a:p>
        </p:txBody>
      </p:sp>
      <p:sp>
        <p:nvSpPr>
          <p:cNvPr id="267" name="Google Shape;267;p34"/>
          <p:cNvSpPr txBox="1"/>
          <p:nvPr>
            <p:ph idx="1" type="body"/>
          </p:nvPr>
        </p:nvSpPr>
        <p:spPr>
          <a:xfrm>
            <a:off x="201056" y="1336235"/>
            <a:ext cx="9800922" cy="53588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459105" lvl="1" marL="91630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Small confined space </a:t>
            </a:r>
            <a:endParaRPr/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Commitment as soon as doors closed</a:t>
            </a:r>
            <a:endParaRPr/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Defibrillation: confirm with pilot, not during take-off or landing</a:t>
            </a:r>
            <a:endParaRPr/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Medevac request</a:t>
            </a:r>
            <a:endParaRPr/>
          </a:p>
          <a:p>
            <a:pPr indent="-459103" lvl="2" marL="134239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Airspace priority</a:t>
            </a:r>
            <a:endParaRPr/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1 Pilot</a:t>
            </a:r>
            <a:endParaRPr/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Crew Resource Management</a:t>
            </a:r>
            <a:endParaRPr/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Toilet?</a:t>
            </a:r>
            <a:endParaRPr/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8-10 hours intervention times</a:t>
            </a:r>
            <a:endParaRPr/>
          </a:p>
          <a:p>
            <a:pPr indent="-332103" lvl="2" marL="134239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02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8" name="Google Shape;26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5835" y="2887113"/>
            <a:ext cx="5254202" cy="350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lane on the runway&#10;&#10;Description automatically generated" id="273" name="Google Shape;27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17029" y="-3190"/>
            <a:ext cx="535411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8"/>
          <p:cNvSpPr txBox="1"/>
          <p:nvPr>
            <p:ph type="title"/>
          </p:nvPr>
        </p:nvSpPr>
        <p:spPr>
          <a:xfrm>
            <a:off x="545787" y="178063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  <a:endParaRPr/>
          </a:p>
        </p:txBody>
      </p:sp>
      <p:sp>
        <p:nvSpPr>
          <p:cNvPr id="275" name="Google Shape;275;p38"/>
          <p:cNvSpPr txBox="1"/>
          <p:nvPr>
            <p:ph idx="1" type="body"/>
          </p:nvPr>
        </p:nvSpPr>
        <p:spPr>
          <a:xfrm>
            <a:off x="201056" y="1336235"/>
            <a:ext cx="9800922" cy="53588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Impact of transport by air on human physiology</a:t>
            </a:r>
            <a:endParaRPr/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Multiple stresses on the human body 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Amplified in patients who are critically unwell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Acceleration/deceleration </a:t>
            </a:r>
            <a:b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Altitude</a:t>
            </a:r>
            <a:b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Vibration </a:t>
            </a:r>
            <a:endParaRPr/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02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"/>
          <p:cNvSpPr txBox="1"/>
          <p:nvPr>
            <p:ph type="title"/>
          </p:nvPr>
        </p:nvSpPr>
        <p:spPr>
          <a:xfrm>
            <a:off x="548640" y="329566"/>
            <a:ext cx="9875520" cy="13716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500"/>
              <a:buFont typeface="Helvetica Neue"/>
              <a:buNone/>
            </a:pPr>
            <a:r>
              <a:rPr lang="en-AU"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endParaRPr/>
          </a:p>
        </p:txBody>
      </p:sp>
      <p:sp>
        <p:nvSpPr>
          <p:cNvPr id="138" name="Google Shape;138;p2"/>
          <p:cNvSpPr txBox="1"/>
          <p:nvPr>
            <p:ph idx="1" type="body"/>
          </p:nvPr>
        </p:nvSpPr>
        <p:spPr>
          <a:xfrm>
            <a:off x="3911950" y="1348985"/>
            <a:ext cx="4846200" cy="50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t/>
            </a:r>
            <a:endParaRPr b="0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400"/>
              <a:buAutoNum type="arabicPeriod"/>
            </a:pPr>
            <a:r>
              <a:rPr b="0" lang="en-AU">
                <a:solidFill>
                  <a:srgbClr val="008D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RFDS in Broken Hill</a:t>
            </a:r>
            <a:endParaRPr b="0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400"/>
              <a:buAutoNum type="arabicPeriod"/>
            </a:pPr>
            <a:r>
              <a:rPr b="0" lang="en-AU">
                <a:solidFill>
                  <a:srgbClr val="008D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 </a:t>
            </a:r>
            <a:endParaRPr b="0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400"/>
              <a:buAutoNum type="arabicPeriod"/>
            </a:pPr>
            <a:r>
              <a:rPr b="0" lang="en-AU">
                <a:solidFill>
                  <a:srgbClr val="008D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Challenges </a:t>
            </a:r>
            <a:endParaRPr b="0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72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400"/>
              <a:buAutoNum type="arabicPeriod"/>
            </a:pPr>
            <a:r>
              <a:rPr b="0" lang="en-AU">
                <a:solidFill>
                  <a:srgbClr val="008D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Conclusion</a:t>
            </a:r>
            <a:endParaRPr/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t/>
            </a:r>
            <a:endParaRPr b="0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06375" lvl="0" marL="358775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None/>
            </a:pPr>
            <a:r>
              <a:t/>
            </a:r>
            <a:endParaRPr/>
          </a:p>
          <a:p>
            <a:pPr indent="-206375" lvl="0" marL="358775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erriweather Sans"/>
              <a:buNone/>
            </a:pPr>
            <a:r>
              <a:t/>
            </a:r>
            <a:endParaRPr/>
          </a:p>
        </p:txBody>
      </p:sp>
      <p:sp>
        <p:nvSpPr>
          <p:cNvPr descr="data:image/jpg;base64,%20/9j/4AAQSkZJRgABAQEAYABgAAD/2wBDAAUDBAQEAwUEBAQFBQUGBwwIBwcHBw8LCwkMEQ8SEhEPERETFhwXExQaFRERGCEYGh0dHx8fExciJCIeJBweHx7/2wBDAQUFBQcGBw4ICA4eFBEUHh4eHh4eHh4eHh4eHh4eHh4eHh4eHh4eHh4eHh4eHh4eHh4eHh4eHh4eHh4eHh4eHh7/wAARCAK1Aa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I8M62/wAPfi3oXiKzk8iw1WcWWpwKcJIGONxH1INdj8Z7ya7+POsRzk7LHTbeK2XPAVslj+JrzvVrKDxZ448PeEdLuZJ9Q+2pIwjh3KgBBO454wBXr37UnhibRNa0/wCJVnHLPZRW66fq6xLlgg/1cmPQdK8eEZ1MNbqfX162Hwud88fhT18m1r+JwillY/NuB65olCXMUsEgDxujKy9iCKzI9f0C6tRLDrEG0jJDsFI/A81Rm1X+12Og+EX/ALU1u7HlwQxIx254JJAwMV5lOhUlNJI+3xOY4WlRc5TVrd9z6A/Zg16G3+AEN/rN0sFjo811CZ5DwsMb8fzrg9f+NXjrxdeyyeDZLfw5oAYrBcy24lubkD+IBshR+H41P8dNDn+Hf7NHh3wPbsztdXkUWoSofvsTvkyfQnj8K5eyht4YYoWysSRqqr0wAK9XF1nSS5d2fB5BlVLMas51fhj073NnS/iV8VdBdrj+3rXxRGOWsr61WIsP9h48EH617l8LPiJoHxC0IXthJ9iv4n8q80+dgJbeT09x6GvnqWaFRtjwB7UnwZu00n9o60tYYyYdesXS4w2MOvKt9cissJiZVJcsjs4hyKhhKKr0NFezR9dRBvM2sMNXxn8VvD+mfFX9oCXwx8OdIsrJrVGGpaiqlYXkH3pGA4wD8uQMk17t+0n8Q2+Hnw/kfT5gNe1Mm3sQTuKDHzS49h09zXBfD1LT4BfA668ZeIoxL4o14iSKFuXZmGY4yfQZ3tXpI+NZ8zeN/Des+CfFl14f1jy4r+zYHdDKGVgRwwI9fQ81oeHNYgupFs79limIG2QnCsfQ+hr6I+CnwVs/EnhzU/GvxRj+16j4ijedFc7TaRtz5uez46egFfLXiS10+117UrTSbyW/0y3uXjt7t02mRAcAn0P86sTR6atmgUZAH9aX7CeWxz9K4bTNdu7j7Ksmxry0QpFOc7ip9R0JrZg1fVY3DvPv/wBgjg/XFRJ2BRbOii092B479DU0dqYHG5Qw7emaueGtUtdUhZW/dXCDLxgdvUVJrLwWsLzsSkQHJxzn2rNTbZfKkXPDrYu1y2eRjArovjFp93q3wmmtLC1nurkXcLJHCpZic+grzbS9YZroMq7E3Dbz0+pr2LwfrmIl3Flz6sPzrtgtDB7nzLf+CfGmn2jXF54W1m3hB3eY1o+APfjgV2PwP+NXiD4ZXI01lOqaC8m6fT5Hw8JPVoifun2PBr6jt9QLoD5mCawfE3g/wn4mz/bGg2N1IRjzgmyUfR1waUo3BMt3fg/4ffGKwt/iD4FuorDxDBIJobyJdjLOvIS5j788E8H3NebfF747WGveAbnw5qGk32l+NNMv42WSFQ0CXEL8yI+cgHHQjPNcf8TdMPwa1S3u/AfjDUdMu9RQpcWIlDSLHjhycYx2GRn0NeL3Vw9xO9xLJJLNKxeV3bLMxOSSfes+Sxdz1P42/GPVfijoei2F7osFgunkyTSRylzPKV2kgYG1fbmvM7zU9Su7W2s7q/uLi3tF228UkhKRD0UdqqrJ/v8Atg8fj60rhVHLH3wMj8atEieaiKN8fzHuQSD7ACgMWG4Q4B9EApOh5GeOMGjzU4WVJMj7hBwKAFGCeXVfXdSjHKlT/iKaTwd33SOTtBoDRqu1mDr2wc4oA+p/2TPFGj+LvA2pfCDxQyTL5T/YlkP+tgb7yjP8SHkV1vwhmaxn1r9n7x9GJxBC/wDZE8nS+sW6AE/xL/Svjnw9q2peHddstc0a68m9spRNA4PQjsfY9DX2Pr/i3wv8RPg7afEy2vrXSfEnh0faYXaQLJb3C/egPcpJyMe9ZtNMpM+Xfi/4D1j4beMJ9Dvo2kgcl7G5A+W4hzwfqOhHrXHW0M91cR21tC888rhUjUZZmPQCvrD40eLvC/xj+EGnSeHIHu/FAnjeG2EB3WbkfvQ7kbQn1PPGK4v4f+CLLwXAdR1GSG91x1wHTmO2B6hM9/VvyrSN2iWyT4ceEbfwXpn2y9WOXXJ0xM4ORCp/5Zqf5mk8Qas0kjKSc/TgUuv6o0gkYtkDoB3rs/hr8J5tZjj1/wAXJJY6USHhtCSJrn0yP4V/U05SSBK5wfgzwd4m8cag39k2ojs1P76+mJWKMfU/ePsK9q8N/D3wb4Jsm1fUpoLue3GZNS1DAijP/TOPp9M5NSfEv4kaB4C09NMtoIWuEQC10q3IVYh2aQj7v06mvmTxv428QeLpmn1rUGljUkw20fyxRegVRx+J5pRpTmrpaDcktD17xz8cFmlez8IqVUHadRuF+Zv+uaHoPc/lXjvibW7y7uPtV5ezXl1ITmSZyzfrXNFmYgsxzjpQ7M4Db847HpXoPCU6Moyk7ow9pKaaRpWGqyRzoJxujJxx2pdavpGna2TCxpwQO/1rLiIEyM4G1TuIzVu7VbqYywOoc/eVuM++aqVTD+2TJ5Z8pCn78hFVQ+OABUZWEriTkHr6VraTYiEtLNJvZl2hUPABrNls76OZoxbyNz8rIMg04vD1KkgfOoo7j4bfFHXPBNxHZzSyanomRus5HyYx6xk/dPt0NfSd3png/wCKXgpZoXhvLOdCsdyqfvrZ/TPVSD2r4xkg8tyk0iK/cDnB9DXoPwE8czeBfGsMV1MX0XUmWC8Qk7VycCQD1B/SuLEUJQbklobU5p6dTlPGnhvUvCXia70LVIyssDfI+OJUP3XHsRWR/npX1H+1t4RhvfClt4rtlVptOkWOSRf44H6Z9cHn8a+YNtcTZ0JFSfG0jJzjtWY/fFal4OP6GsuT5c9c9xjAq4EzPV/gDHHoPhnxd8RJhmTTrf7HZ/8AXWTv9a53TLh9QmK7vMuGJZ89SSeT711Wg/L+ynqbRKctrY88gdgeM+1YPwzaJLi4kKhpB90ZGa7sBhlia6hJ2Rw42u8PRdRK7NJvDt8sXmNGy8ZPQVCz3QjaKW5ZAOGGPm/OuzNwm0l22qRyGPSq/wAH9Ptde8f38kyR3iaZZNcW9k5G24mydmc9hxXuY+h9Qpc2Hk0eTga/16py1o3scb4V8E+K/EF3LJpeh3twmcCcpsjx/vNgV6PZ+D/H1raQ2o1rR4xDGsextQTK4GMHmuL8S2fxy8ba21lqVnryRtIVW3XMFrEuegAwuB6nJpP+FDyL8t1488MQzj/WxtdglG7qfoeK+VlFyk5N6n00Z8sVFLQ+lvgd8F9C+GsU18ZzquvXKbZ7+RcBV7rGDyB6k8mvTbmyt7i1ktri1jmglUpJE6Aq6nsQeor418S/tQfETVbtl0G10zRLc/dSOH7RL+LNx+S1zLfHD4y+aZD4pv8AO7OBaxBR7Y29Kz5ROR9c3/wf+F93KJJvAmjKw6GOHy//AEEitzw14V8OeGYjF4c0ez0pW+99miClvqep/Ovj3Sv2lPitZXW+81DTtQiIwYrrT1C/XKbT+tdr4Z/auuFcR+J/CEEyngzaXcFD7/JJkH8xRysOY9y+Nvg2Tx58OL/RI5R9vQfabB2XpMnIGR69K+S/DnimK9g/szWWOn6tasYZo5jtyy8Hk9/Y19VfD/4wfD/xnIlvpGvpBfNjFlfjyJifRc8N+BNVvib8E/AXju/k1PVNPudP1WQfvLyxk8t5P99SCrfUjPvWNahGquWR6WV5rWy+o509U90fO91e6fp8RuL/AFC3hjX/AGwSfYDqa3P2ddPXUvHWp/F7XVaw8M+H7Z0t55hje2MceuB+pAr0nw9+zB8M9PuVnvjq+qhDu8u6ugkeB6hAMj8a8/8Ainrk/wAU/GVj8G/hpHBZ+FtOOb2eBQkGEPzMcceWnb+81Rh8LGi21qzrzbPquYwVPl5YrUZ4Ahn+NPxa1H4oeLsWvg7w+S0CTcRhU5ROf++m98CruhR3n7Q3xs/t+9t5U8DeHX2wRMMLMQcqpHcsRk+gwKy/FF63jSbTfgR8IVKeHrE/8TTUhkLcEH53Yjqmf++jgdK9Q8eeK/DX7Pvwxs/Dfh+KKfWpY9tnbnl5JDw1xKOuM9PXgV1ngmR+1h8RZrGwg+GXhJjLrurFIbpLb70MTcLEMdC36Cum8A/Bnw/o3wgPgzWbOC8ur5fO1J8ctMRwEbqNnY1zn7Nvwn1W0v5/iV47hkn8SX7NLbRT/M0Ifkyt6Oew7Cvd3Vozz1pNgfnn8UfAupfDvxi2lXEjSW7HzbC8KkebH7/7Q6EVXtbjz7dJVG0n7wHY19t/GP4e6X8QvC0thdfuruPMlrcqMtDL2P8AunoRXw4trd6Rq95o+oRtDc20rRyxsMfMpx+vWm1zDTsamm3rWGoQ3anlG5HqO9dJ44vPM0+2VFISdg4HXjtXH+W7naqnpWtcFriG1jLFmjj2nvinGnrcmUyKxZ1YbcAfxDaf513Hha5mDjbI4HbeAcGuZ0zTpCQCOvQ/416B4W0SVnTKLjg/U/0rpRk2d34bmlmjRCxJx05xXL/F34vWvg1X0XRY473XiuHYkGK0z/ex95v9nt3qp8VPH1r4E07+ytNeO48RTx/KgOVtFP8AG3+16D8a+a3aSa5kmunaeaVjJIzNySTkkmlJgifUbjUNZuptV1XUGmuJ2JaSZizufYen6VT2ohIjbzB3YikuC9xJkkrGOBgY49vQVK8It0XcU3kfKgIyB71BQwdvXsO9KrRZxJJswOQEJFN+bPUA9+aOgy3A9+9ACt7bkHbBwce9J8397P4ULtPC5I9xx+FKQc9KAJLK0ur69hstPt5rq5nbbFDChd3b0AHJr0Xw98CfiXrGGfQl0qJuj30qxfiV5b9K85tbi4tLqG8s55Le5gcSRSxNtdGHQgivoP4fftKXUEEVl450qS824U6jY4DkerxkgE+6kfSgCXQP2ZUh2S+JPFJfH3odPg2/hvf/AOJrtNO+Fvw/8OjzLfQIrucD/W3rGZvyPy/pXbeGvHXg3xWijQPENleSsM+QX2TD2KNhv0rf0BdF+2XP9riHcAPL8/7mO/XvRewHkutanBaxfZrVY7eEDhIVCL+AFYFlovijxTdLBo+kXcqE4EzrsjHqSxwK+ivtPw+sXF41x4cgkxkSExBvwzXOeLvjf4A0GHy49Sl1Ocg7IbKMtn/gRwB+tS6reyGoFPwB8KdH8MmPUNeEesazndFCq5iiPbAPUj+8eKwPjR8XLPQlm0/RbiK910Ao0seHhsfX2aT9BXl/j343eLfG8x8P+D7G6sI7k7Wgs0aS4mB7M4G78sCpPCX7OXjbW0W58T6hb6BbOATEw86c/wDAQcD8Tn2rP1LSPIdavftU8l5c3pnuXcvK8jbncnqSfWs1byBCcnjGcCvrXSv2a/h7ahW1C61jU375mWFCf+AjP6112lfB/wCGmmhfJ8E6dIR/Fc75yf8AvomumGLlCm6aM5Uk5cx8MteW2d3luB+JBp4vbYkDdt44yK/QFfBXg5lCnwfoJUDgf2dHx+lZWrfCL4aaqD9r8FaWjHq1vGYj/wCOEVg6snuXyLofC6SRuCVkDfjSmvqjxP8AsueC79HfQdS1PSJycoHcTxD2wcNj8a8f8ZfAD4l+GWaSwtotetFGfMtGLMB7ofm/nQpoOU87iubiA5jlKn61etdamjf99Hu9xwaytRXUtKnNtrOmXVjMpwwkjK/zpqTLMu5ZN/49KrRk2HtJukck5yxPPerVtZyXdqzLIUAGE46/Sqg688irEVxIgONwPtXrNzr4c50lCofZlrK3iz9lx5LnLzNojJIWH8cf/wCqvjhceUrHj5RnNfW/7Plwbj9mm9Nx8yJHeqAem3B4r4+ln/d+Wp4xyfWvCSuzuva5Hey5zs6jpzisuXOT8wP05NXpCTyarSD3J+tbJWMnK565+z5Pa+IvC3ib4ZXdwILjU1+02DMeC6jkf1rgriLUvDOu3FndI1tfWshjkTvkfzFYFheXmm6lbajYTmG6tpBJFKOoYf0r3rxRptr8Y/CUHjDwuka+JbGIR6rp4wHlx/EB39vUcVrCcoSUovUiUFNcstjy+88TX1xAYyAu77xzjP5Vp/Dywu31D+2hqE9nJH92WCQo/wCY7H0rk7iKW3ne1uYZIJozteN1Ksp9CDyK63wHrNrbQG1u9wjA5YDJU+uPSvZwNb65XSxMrpbHlYyn9Uot4eNmzrfG2seKLrRZYIPEeqPEw+ZWuDjjscY615Cep3BM9/lFeieKfE2npYNbWuZd/Vyu3PpivOSMkn196nOaVGnUj7JepWVVK1Sm/amuFjgysUUcS+ijGaiLHJ5H506Vhg5x/jURP5e4rwUesOLFl25LD61BNZ2sykNHtb+8pwfxp+eeM+tKDzz3/WqEZF5pdxbr5ijzowc706r9a9T+D/x/8VeCZ4rDXJbjX9ByFaGd8z249Y3PJ/3Tx9K4y2YdufWs/WNF3IbqxTnrJEq/qP8AClYEfRXxo+Nx8b2Fl4D+E/2y9vNcCpc3KxNG6K3WEA8g/wB5ugHeuNv7efw7HD8Evhji+8SalhfEeqwtjc+OYFf+GNB941434Y8Q614W1U6t4f1CawvfKeEypjOxhhhyOP5ivcPhJ8QPh78Kfhi2u2Mg8QePNX3maEowNuc8I7noueTjlqVrFXPR5brwl+zL8NFsoPJ1PxXqKbiOjTyf3m7rCvb1rgPC/h65srC6+O/xeWTULyZw2kaVMMNczH/VZX+FB/Cvpya3/gp8Mtc8b+KX+KnxTR7h53EljYTqRvx91mQ/djH8K9+tb/7T100/jPwrpDHNvb2k99sI4L5CLx7Csqk1CLl2OvB4Z4mvCinbmdjzjW9e+JPi66Opa/4uvtIVzui0/TXaNYV7A7SMn65NXvDPxA+IXge5FzJrdz4r0NObmyvzmdF7tG/JyPTp7VVExReeue/WlEwcgH8Qe4rxlj6vNd7H6NLhfA+x5Ete99f8j6i8J+IdL8TeHrLX9GmM9hex7kJGCPVWHYjoa+bv2u/Cq2fjfSPEVvCPL1C3MUjqvDSIeM++K7f9lqWS20rxJo6ljb21+JoF7KHHIH416H8SfCsPjbwfNo7ELdRuJ7SRhnbIO349K9yEloz8yr03TnKm+jsfGlnpskhAGNuK3tN0QyBdyk5PfvXYWXhSe0uGtrq3ZJYjtdWGCD6V0mmaCkI3vtCgc7hx9cmupI5mzndD8PrkN5agjoRzVrxr4mHhK2stJ0oW8niLVpFgsllcLHCWOPNcnoAenqat65458H+G9PuJv7Xsb67hUlLS1mEju/Zfl4Az1zXDeGPh9D8Y/BGreJdN1u4/4WDbXDS3FnK4ETRf8sljHVeOh9aJSsCVzzT4jeE/Fvg/xHPa+MLOaO+ncyfaHfelyT1dX6N/T0rlwqthUbI/iyOpr7P+HGs+HvjN4Cm+G/j+z8nxTpMflTpKuyYMowJ4iedw43D+hr5i+Lfw71r4d+J5NE1cF4JMvZXiLiO5j9R6MO47VkpXZbVjjXEkfA2g9j1xUaKwOepY9TzUghaNS/CAcZPf2pgLO4jiRmZjgBBlmPoB3qhCu4UHBBb36Cuz8BfDTxF4uWO8jX7Bpbdb24Q7WH/TNern9Peu++E/wlWyWHxD4xjjaXG+302QZCejS57/AOz+dei654gWAeUjIqgYCjACgenoKtRJuc/F8JfAC+HW0l4rqS64b+0vM/fB/UD7oX/ZxXmHij4OeLNNld9IEOu2o6GAhJQPdGPX6E16OniCWaRmiZsZxyvWtCw8QSQkKGyvfnp+NDsGp4TD8O/Hs3+r8H6uSOuYMVsaZ8GfiTfSBW8PrZqf47u5SMD9Sf0r3+w8QMxVSSoYZA3dRXSWesRyQKcjOcMPT6GlYDx/wp+znLHPFdeJvEyxGMh1h01Tv3Dn/WN0/AV7L4kmhishGSWCIFyzcnAxkn1qG71+3hVlDASD7y56UWvhPXPFL7v+PLT2x/pEwOWB67VPU0Oy3Ha5434ia51bVfsOk2z3F1IcIqRlifYDqTXY+A/2db3UGi1TxzfzaepGWsrZwZm9Nz/wcdhk/SvadL0Pwb8N9Fn1R2itti/v7+5IMjn0X69lWuIvPj/pRkJ07wf4gvrbPyzExxbh6hSSa56lVHRRoVKjtCLb8kek+F/Dfh3wrZC08OaPa6emMM8aZkf3Zj8zfia0rmWG2tZ728lEVvBG0ksjnhVAyTXF/Dn4qeE/G9/Lpdg15p2rxLuawv4vKlYdynOHH0NY/wC1jql5pfwQ1FbNmRr2eK1kdTghGPPT1xULUJRcXytanmXir4zeLvG1/dWvgWVPD+gxP5a37RBrifHUjPC59B07msvTvE3xQ0i4W4sfiBd6jInJtdRhV4Zf9knqPwrO0GCHT9HtLO2jHlJCuMdyRkmtAyR9wN1ePVx1TnfLsfpGC4YwaoRVVXk1q7/ke7/Bn4lWHxD0+6hls20vX9OIW/sHbO3/AG0PdD+ldP448VaH4I8NT+IPEN15FpFwqqMySseiIO5NfNvwmnax/aJ8OTW5wdTsri2uV/vKoyD+FaX7R963iP4x22gXJ3aX4es0n8n+F55O5HfAFeiqy9l7RnxlXKprMHgqbu77+W/5C337RfjvVJPO8K/D+1isCf3b38jO7j14Kgfhn611vwu/aD0/XNdi8NeMtHk8L6vO2y3kdy1tM3puPKk9s5B9a8zVl4G7H9KyfGmiwazoFzbyYaWNDJBKB8yOBkEHqK44ZhzStJaH0mK4RhCg5UptyXfZn2Hrui6Prtq9lrmk2WowMMFLiEOPzPSvn/4m/sv6XeSPqPgG/Ol3JOfsVy5aAn/Zb7y/Q5Fei/sz+K77xh8HdK1DUG8y9tS9lPIermPgE++K9KeN9n3TXpJtHw9kfnJ4q8PeJvCGoHTvFGk3FlICQspT5JAO6t0I+lUbYLKhkEkbKvUKf51+i+taTpus2D6frWm2t/auMNFcRBhz9en4V81/F/8AZpmg8/XPhrNIcAtJpEz5bH/TJz1/3W/OuiOKqKHImZunG/M0d94Pjfwz+yHPcShbaR9KnmOeOZCQPxOa+Nl4ReOw79K7zW/i943u/AMXw11qKC0gtcQTHyCk7qp4jfJ4x7AZrhDxUwjYmTEY59/wqFlHqPoeal/z0prjP+NWSVXGORVzwzr2s+GNWTVdB1CWxvFx80bcOP7rDoR7GoHUd6gZcHjpQB7W3xG+G/j4qPiH4fn0fVGUK2q6eSysR3YYz+Yb61Sf4f8AgC4leTSfi3o2zOVW6jMbAds88/kK8eI55zRt29j756fhij0Get3Pw+8IwfNqHxb8PLjH+oVpjj6A9aaPDXwaUbX+KV+WHBI0l8E/lXk23jFG3607tiOikLEjJI+hxTCT6nPuM0OcsTnB9qjJz1OPc1AxwxnBYDjrQDwOcnv7U3dxgdc/hikzz6GgRZib8qvW0rZGCD7k4rKVsdyKt20mGwSAD1OM0ARa9on2pWu7PAmHMkefv+496PhV4h03wl4/0zXdY0qDUrG3kxcQzRb9inguoP8AEvUVqwSqCMEn0OMVl+JdHWaNr6zXMg5mjXoR6j3pFI/QzT76z1KwttS064Fxa3MaywyDo6MMg15f+0d4S1TWNK0/xZ4etjdapogcS2oHzXNs331X/aHUV59+x78TLdrFPhzrVwI5kLPpErtxIp5aEn1HUV9LhjG2RkVnKKaszWlVnRmpwdmtUfG+n6jZaxEs9ndL83BUnDIf7rDqDViWWO1xGX8yZjhEHJJ+lfQXir4TfD7xJqL6lqHh2OK9c5kuLSV7dnPq2wgE++KxHsfhr8M78x6bpS3mvhA6ieZpmgU9GYtnb7Y5rz/7PpqXM5aH2S4txFWmqdOn+8en9I1fgp4TuvDvhuSe/jaK+1KQTyxnrGuPlU10vjXxZ4c8DaN/bHibU0soCcRJ96WZv7saDlj+nrXCn4wXKxSzSadHcTKhMcYGxWbsC2SQK+SPizr/AIr8S+MrjUfF8rfbDkQxg/uoYs8LGOgX+feu6lVp1HaLPmMbgMZh17SvBq/U9C+KH7Qmr+JtUmPh7RLbRbfGyO6ceZcuvZm/gU/gceteTa1rWv6rL5mr6tfXrHp5kxZT9BnA/Kswqm0gMVPqT0qNZo4wVO6Vff8ApXSebYkDInBwPQ9B/wDXro/hx4w1rwB4wtPEukS/PEds8LMdlxEfvIf6ehrm/OkWM+RGHU+vWoBM4z+7CgnkHkUWA+2/Fnh+0+KOhaT8YvhLdR2fiy0AkXnb9oK/et5h03dsnqK6XS5fC/x0+H8+i+JNOa01WzbytRsXGy5066AxvTuATyD0Ir5J+APxS1z4d+KTJYW82p6beYW802LJMno6Ds49cc9K9A8Rt8RPG3xen8c+F7DUvAdvPBHbyXM7iKZo1HJKdXJ9MY96z5HfQrmPIfGfgjWNF+JN94HjaTUr21uvJg8rnzFPIbHbg8+le0fDj4f6V4Hhj1TU/LvteK8yA5its9kz3/2vyrbtLPRPCn2i6tpJp9RuubvUrp/MuLlu5Zj0BP8ACOK5nXfEfmCQCTcD/tV0JWM2zb8Q+IwC+6UHPYmuD1jWSz/usj/arKv9QeRz8zE9y3IFZM13I+FYjC9OOp9aTYJHcWP7uzRpXLs43Mx96jkufLU/KCM8D0rLh1qwg0yOS9u1SRVwVJ+ZsegrGfVL/W9Qh0/RoRGbiQRxtK4TexOByeBzWOtzSx11xr+n2tvBKFNu8a7ZiZtxkcngqvUDFbXgpfFfjS4Nr4f017iMNh3UlYYh6u33c13fwu/ZzttPuYtW8f3/APaF1gMNOhY+Wp9Hfq30GBXpPxE8eaH8N9JtNLsNPgfULkEWOl2yhAFHV3A+6o9e9Dq2HCk5tRS1ZL4I+Hdjoapfa3cJquq4GWK/uoz/ALK9/qa7SRtx6HHbPAr5nvvih8S7q6W4h1/TbAjn7PFYLJHj0Jbk/nXTeA/jlcDXbXQPiFp9tZveSCO01W0J8h2PRXU/cJ9f0rnjiIVZWUrs9LEZRjMLT9pVptRMX4+a3ca98SW8OM5GlaFGjvCOktw4zk/QVy6eWeCufp2rZ+OthL4e+Mt5czDbaeIIEmtpW+6ZUGHTPr0NcnLNNux8xHtXk49y9rrsffcLQpLAqUN23cZ4ptJhbrqmmzPb6pp3+k2VyvDRuvOM+h9K988Q2c3xm/ZxiaAJFf6pYx3UI6D7Qnb2yQfzr578QXzWeiybgZLm5H2e2iXl5JG4CgfjX1f8IvD83hH4Y+H/AA7dNm5s7NVmz1Dn5iPwziuvAOXs3c+f4ujSWJi4/FbX9D480HWZLcHw/rySadrFl+5mhmGwnHHfvWzPe2dpEbi8voIo1GdzOBn/ABr6f+I3wu8FfEArJ4i0ffeKu1by3cxTgehYfeH1zXN+Fv2cvhtod4t6+mX+ryIdyLqFx5kYP+4AAfxzRPAwnLmTsLDcWV6NFU5QTa63OE/Zk8M6hr/jiX4k31pNbaPZ2z2uj+aCrTs335QD/Djoaq/tF2LeH/jHFrU+U0/xBZJGkp+6LiLgoT6kc19NwWoVVjjtzCiIERQu1VUdAAOBWL478I6J4x8OzaD4ks/tNpKdyn7rxOOjo3ZhXVKlF0/Z9DxKWZVYYxYt6yvc+UHlcNgKCP1rO8U65Ho/h26ubiXEjxtHbpnlmIxxXe6p+zx44s7tofDfj2yn0/8A5Z/2jAfOQdgSAQfrx9K6T4cfs7adpuuQa/4711vE99AwaC2CFbZGHIJB5f6cD2rhp5e4yvJ6H1WL4tpzoONGD5muvQ47SvF+ufCD4GeGPCejQKfGPiQyXwEq5+xxyH75U98YxnjvXHnw5eam7X3iTxHrWq6jI26WVrxgob/ZHbFdd8dkY/tKXcl1wqaND9iBHG09cVlLdKDtbj8KMdiJwnyxdhcNZPhq+HeIrR5m3b0LfhLxj4r+HN2l5BrN/rvhxGH2/TL9vMlij7yQueeOu3pX1Rpl7a6jp1rqWnzLPaXUSzQOp+8rDINfKE3kyROWYbNh35P8OOa9t/ZXuLi6+B+keeXaOOaeO2Zv4oRIdpHtWmDryqRfN0PO4lyyjgqkJ0dFK+noR/HP4PaP8SNLlvLVILHxLGv7i724E2OiS46/XtXxRrGn6n4c1m40PXrOSzvLZykiSDBB9fcehr9HtY1DT9D0u51jVruOysbSMyTTSHCqo/mfQV8k+KtL8UftIeKNU8TeG9EisdG0uI21jc3D7GudvJUjBLue3OF6V6MHY+UkjxPv2o/DNQOlzpt7NpuowyW88DmNo5Fw0bDqDUxPHFamY0gfSmMvXvUvakPXp+dMCvsHoKQL+Xripz07UxgOSaQyMpnlen1zSbfZvypWP1pny/3V/KgRtMOe5prZ9MfWlb6D86Yfx/KpGFJknvSD6nH0pTTEKCfX8M1JGxz/AImoh/nmnxnByKANC0faRnH4nite2ZlIIArBgY9D0rY09gUOSRx8uD3qWM5/xLaS6TqkOpaaxtwZBLG8bYMUoOcj09a+0PgF8SIviJ4OWa5kQazYhYr+MDGT2f6GvknxIqTaeu9d4DYNM+EvjW9+HHju11iNi9i5EN9FniWEnk4HdeopNDR9631x9lsLq7C5NvBJKAe5VSQP0r5J0m8n1G3Oq3kjSXV9I1zM5PLFicD6AcV9aWc2n6vpkdxbTJc6ffwZSRTkPG64z+Rr5HmtLvw14i1DwTqw8q5spm+yuRgTQkkow9eK4MdGTpe6fT8KVaVPG/vN2tPU0/PWX5e46CsnXfCQ8YyWmnLdw2VyJfknlBKqp6ggcmpxZ3BkDCTbj261seBf+Jt4yh06Obyzar9ovJ/4IoV5Yk9umK83BxlKtHlPts/q0qeAqe06qy9ehoWP7J9ltRtQ8cSse/2ew4x7Fm/pXU6H+zL8O9PKvqL6tq7f9NbnykP4IAf1o8TfFDUNQuWTSneysAdsAhP7yRR0Zm7Z9BWJbeO/FVlOs9tq08jA/wCquT5kb+x9PrXsSxlKMuVyPz6lw7j6tJVYw09dfuPUNI+D/wALbH5Y/BOmsTwWlZ5Sf++mNc14h8K6JoV9KR4C0eC1DHyJ4tPSRCvudpIP1rr/AIbeNrPxlpszrCbLUrRgl5aMc7CejKe6n1rsEMioz7wqKMsxOAB6nNdMZW1PGnBp8slZo8I/tuzsN32WytrUY5+zwqo/8dFYGteL4xuB8wt1+cYGPavb9R8W/DiWVrXUdY8NSy52nzHiOT9atr4V8F38C3CeHtIuYZRlZEjDKw9iOtX7ZdjP2bPkTXPFMcrsvmvuHJ9a5XUNaR2LrKAT1O3mvta6+FPw6vD+88J2a5/uM6fyNY+t+Avgr4Rg+3a7Y6NpsZU7ftt0/wAw/wBlS3zfgKXtvIFA+MZL6WU7YYncHoOma6Pwx8O/iB4qSZ9L0S4itoUaSSaWMxIABkjc2MnA6Cvr74c3/wAK9TVD4Fm8NySBc+VbRok6geqkbxXdRsfOXflhnkH0qXUK5T4M+HXgmx8XfDTxrrljNM2u6CFeG3ZQUePq+fU8H8q3/GNpbeLP2XfDPjLTLOK31Xw3dG2vjbIFbGeHbHvg5rsPhVCngj9rHxH4JusCw1xJo0U8B1cb04/FhUXwF02GLxf8TPgpqymKK+ErWyuMDKk4IH0Kn8KdwPoj4X65H4q8CeH9ejYN9stIzIQf4wNrZ/EV8v6zqdx4g+Jvi7XL6TzJUv2soARxDFHxtFdr+x14hvtI1HxF8LNakxe6PcvPaI3XaDiRQPTo341y/wAWdCm8BfE/UZLiNl0HxDObqyusfIkx+/Gx7HNceLjJ0mont8P1aVPHwlV2/XoRhreNOY8uayvFVlHqGg3lu6sGERkjI6q45BFWCsmefmXtWdrR1DUpIfCWgK1zreqnyIY4+TGp+87egA7mvFoRk6i5dz9LzGtRp4Wcqr92zPpHwfpOl/FH4D+HY/F1r9pNzYo3mq2JYpF+USI3ZuK4qf8AZ/8AEkFwY9K8fW0lmPufbtO3TKPQsrAN9cCvZPB+jWXgrwFpekXF5BFa6VZpFLcSuETIHzNk8AZzXkvxM/ac8H+H1ks/CMJ8S6iMgSrlLWM+pcjL/RRj3r35U4z0krn5JQxlbDNujNxv2Og8FfCLwr4FnHizxZrq6rqNsMpfaiyQW1p7xoThT7kk1jeN/wBpz4daDJJb6It74lu1JBNquyDP/XR+v/AQa+UviD458afEjUhdeItTluokYmG2UeXbQf7qDjPucn3rEg09E5nYyt6DhRWsYJKxz1K06knKbu2ey+KP2o/iNrAaLQbDTdAiJ4KJ58uP95+P/Ha8v1TxN461i6kutS8Wa1LJIxZib+RQT/uq2MVTG1eFVQPQdKX8vxq0kZXIxProfeuvaiHPVheSg/nurpPDvxI+KHhsr/ZXjTVfLGP3NxP9pjPttlzXPfXFH6U7Idz3bwb+1Tr1lKlv428NW1/B0+0aePIm+uxiUb8NtfQ3w8+IXgvx/beb4X1qGe5C7pLOUeXcRf70Z5x7jI96+AmUMMMoYdwahhjnsr2LUNMuZrO8hbdFLE5RkPsw5FS4DTPtL9ov4Y6h4pm0zxb4bmjl1zRo2SS0zg3UB5KD/a9AetfOqeLvD/2gw6hNdabcK/lyW08DCWNvQgA16J8Fv2lvIMWh/ExWB4SPWY05/wC26j/0NfxHevpO1s/Dup+T4gtLfSLwzKGhv0hSRnHYiQDP61yVsNCq/ePZyzOsTl6caTTT6M+Q/DWh698SNWTw74VsbyHS3fbqOrzwtHHDF/EF3dWI6CvrDUb7wr8L/AEMl9cR6domlW6wxD+J8DhVH8Tk9veq/wAQ/G3h34eaEda8Q6gsULEiC3XDS3D/AN1F7/XoO9fOMIuvjNeXPxM+KV4/hz4d6U5FjZlyBcYP3U/vE4wWAyegq6NGNNWic2YZjWx1X2lV/wCSNS2i8Z/tM+IVurxZ9A+HFjNmOMP810yn/wAef1P3V7c10/jv4o2/h1rX4V/BHSIdT19V+zobdA1tYr3bPRnHUk8Dv6VgWmqePfjhs8O+AbNvBHw4tf3D3apse4QcbVxjOR/CvH941b1HxF4M+CkZ8C/CrRW8S+NroiOeU/vXVz2kK9SOvlrgDvWrOA8z+N3wsXwl4dtdY8TeNhq3jvU5fNmsVTcZUP3mBHJ2/wB44B6AV5HZy+YuxvvJ0PrX2X8IPhJdW+uyePvidJHrfi65IeNJT5kdkPQD7pbtwML29a8f/a8+HSeEfF0Pi7R4RHpOsyHzY0HENx1Yewbr9auMhSR43+P6UnP+NCncAfX2oOfSrJGn1P8AOmP3zT26dqikJx1oAilbAPSqhmbP+rqS5k2xknJx+deqaP8AAmfUNIs799bgRrmBJipTlSyg46+9Ajij1603oDgD8qc2cHIJ+ppuPXpUjAD1o49Rn0FJ27fnjFKB6UwBev8AL0pV+tL+PSlw3v8AnQIkjPHp9K07KQMo3YFZacHt7Vat2A2nIz7VLGaWor5umy/NgABhn2rl7iJZ49rbc9mrq4W3IQ3QjHWuevIzDcSRnPB6+tCA9P8A2ffjU/gVo/CfioSTaC0n7m5BLNYlvb+KPvgdK+k/iJ8PfCXxN0a0uL/LSCMPZanYyDzNh5GDyGX2P6V8JXMKXEW11+YD5W9K774IfGXXvhjdDSr6GXVfDcj5ez3fPBnq8JPT3U8H2pNDTPXV/Z41ASmFviNfPZZ+79kxJj0zvxV/4keEdI+HnwX1G28PpIkl5cW8F7eTPummRn5y3YewwK9e8H+JfD3jPQY9e8N38d9ZycMV4eJu6OvVWHoah8e+Frbxd4N1Pw5dOES9i2pKOscg5VvwNRa2xu605STm27dz5mE5th5eAVxheOQBRHcpMDnAPtWNPdSeH9Tl8MeMc6bq9mdheUYSdezo3Qgik1HW9F0uE3El/FM4GUjiYMzHtxXz08PUU+Wx+vYfNMJUoKqppK3fY7v4GX0ln8erexi4j1HS5ROB0+XlSf8AGrvxy8e3PirxZd+BtFnmttH0xsalPE3F1J/cz1wK1/2VPBurQ3198RPE1sbW41JBDp9tIuGjgzyxB6Z7D0ryqaOTSfix430m7IS7/tBpVVwcvGecj869eblRw+m6R+f4dUMxzi8l7km36/8ADlyKzhsbdbWHTIngc/NgDj6561b8K+KNQ+Gusx63pk076G8irqmmFsx7CcGVB/Cy9eOtVXu3U7QSB61m+K5gPCeptN0+zsoPqT0FeVQrTjUTvufdZpl2GrYSUZRS5U7eR9QfFjx5beCvh1N4ms1ju7i5VI9NRukssg+Qn2AOTXzVDpkl/evrXie4bWdZn+ea4u/nCE/wIp4UDpXdfHaw1C0/Z/8Ah9Pcqdumz2rXh/uho8AmuOkuwg3Y8xW5U9jXdmFScUox6ny/CWDoVZTq1FeStb/Mr3+i6bcmOWOFbK6iIaC7tf3UsLDoQRXu/wCzx4/1TxTpGo6D4imWTXdDkWOWdRj7VC33JT79jXiCTeb90gNnnIzXc/swRSXHxS8WX0K7rWHToLaSVR8vm7s7c+uKywFWbk4vY7OLMFQjQjXikpXt6mf+1pbS+Ffid4L+JlmrIqypDcuvBLRtn9UJqv8AtAyTeCvjz4O+KmjgJZaukQnYj5WzgMD9UbP4V65+0l4R/wCEx+Dur6fbxCW9s1+22wPUlOWA+ozXjz7vip+xdudN2r+GDjAOX/df4of0r2Fsfnxe+Oaj4aftB+GvitbxhtI1YrDeFD8uSAGJI9VIb8K+itd0fQ/FGhvpuqWNtqel3aBwko3KwIyGB6g4PBHNfP41HQfid+xxGuvatZafeWEBijlu51X/AEiD7oGeSWXjArkfBH7UFz4d+E+naEuhPqXiKyQ26XFxIEtxEPuMcfMzAcY46daHFsVz03WP2dfh/o9rcapdeMvEeiaTF88iyagixRr6bmXIH4158PjR8LvhpBdWfwm8Ky6lqUpKTatqTMBLjvuOXcew2ivEPiJ8RPGPj69WbxNrE94i/wCrtYspbp9IxwT7nJrL0/RZpsPdMIkIyEBy3/1qLRjuaSq1JrlbbRv/ABB+JHjn4i3gGvapNdw7sxWNuuy3jPtGOp92yaq6V4YACTak+49fIU8D6kf0rS0+G1s1220QjB+8epb8aviVSM9frU89yOUxdRtvs7BFVVi/hABxVFgM9gPSujuESdNr8ism5snViI8N6Yq4sllA/wCRSfjVg2lwOPLY/hTWt5VODEwP+7ViIWpO/BqR43Ucow+opmCMAj8KLiF70lKqk8AD354pG4x/kGtY0pNJtadxcyFe2jmTZJtJ7HPIrpPhv8UPHHwruG/sW9W60mQNnT7rL2+4/wAQAIKt9CM965gsv3u/Y16j8Kvg34g+Inhq91aGW3s7CIOsTXAObiQDJVcdAPWtcZh4UUnF7iozc73JY5tH1JLb4sfGvxJFrdxcr5mk+HLSRWedQeA4XiKPPbqe+eldzoXgvXficI/HnxguF8N+CdOj83T9FVvIiSIdCw6quO5+Zu2BXj3wQ1bwZ4H+JVxc/ETRxeW9vE32WTYZPInQ8EJ0YnGAT0617JZ2HjX9o/VV1LWWn8OfDq1nBt7RQRJe4PXP8R/2vur25rgbNyxf+PvGvxSum8F/BPThofhS0xb3GssnkgIOMJ/cGOgX5z7V6r8G/hH4d+G+ns1kp1HW5x/peqTr+8cnqF/uL7Dk9zWf8TPGfh34J+CNP0nQNHhkvZ8w6TpUPAYjrI+OSPU9Sa8F1HxF8XfEDNfav8QbzR5JDmOz0/8Adxxex2EfzP1rKpVhBe87Hbg8vxOMbVCF7H2JLGVzXG/G7wuvjT4Ua3omwNcpCbm1J6iWP5h/IivDfAfxk8b+B9QtrL4iXi+IfDsziL+00GZ7UnoznALL65596+obKe3m8qaKRJ7adAyOpyrow4I9QQacZqS5osxxGHq4ebp1Y2Z+aFkWaEoy4aM4YelTH6V0fxZ0D/hFfi14h0IjEaXbSQ8fwP8AMv8AOucfj8K6UzkaGH8vY1DLnuRUzfh+VQSkY6/pTEWPDMMdx4u0a3lICPfwhh7bxX3RctLHcyxxrEqK5VR5KcAHivgyzujZajaXi/8ALvPHLnP91ga/QTTl03UNPtr/AMyM/aYlm+8P4gD/AFoA+FmHPamsm1A+4c54zyKsSKB61EeuOfbvWdyiLt3xTlX3wacq896kjXkdqdwsCxnjdk+9P8vjO3GferNvAX+81Wfs4Vf64pcwWMor/nNSRDnHA/GrM0WB0HWoR8oPT2+Wi4F61bcNuMY96h1q23RLcJ1UYcd8UtqzA8H6+1XlOQQUBVhg0Actx1ps8Udwm2QZ9GHUVe1Cza3lO0fuyflP9Kp471VxFrwV4t8T/DzX11nwzqT28hwJoyN1vcr/AHZE6H68Edq+u/hH8efB/jiKKx1eaLw3r/Ctb3EgEE7esUh4P+6cH618ct8w2sMg9u1UrrTlkUiIgg/wOcj8KTQz9GfFfhPQPE1mLXxDothqsOPk+0RBio/2W6j8DXOeHvhT8PfD+opf6V4R06C6Q5SWRDKUPqN5OPwr438G/Fv4l+B7WOy0jxFcfYox8lpfRi5gUeg3cgfQivWfCf7XV3DGIvF/g5LkgY+06RNsJ+scn9GqbMq59TDdnOcmvIf2gvhRd+Lnt/FnhGSO28UWS7XRyAt9EP4GJ4DDtmsa2/aw+G9w+2TRfEkHHzMYImx+T1u2f7SPwkuIg8mr6laE87ZtOkz/AOO5qXEqE5QkpRdmjwgN4wt5mstR+HfiVL5DtMcFm0isfZsYx+Jrvvhp8JPFHinWLXVvH1idF0C0kWaLSi/+kXbg5XzcfdUenU16Qf2h/hCseR4tlz/dFhcZ/LZT7b4/fCCfn/hLhHjqJbGdf/ZKwhhqcJc0Vqeric9xuJpeyqT0/M77xJpGmeI/D95oOsWqzafeRGKWMcYHYj0I7V8x+J/hP8R/CUr2+iaaPGGig/6M8Mojuol7K6H72PUZr1Gb9pD4PROVXxBeTKDgumny4/UDNY+v/tUfDLT2C6Zb67rTkZzBaiJc+mZCD+lazpKorSRx4THVsJP2lGVmedaL8O/i34hkW2h8MJ4Ygc4kvdTnXci9ysa/MT+FfSPwu8D6b4B8JweH9KZ5zuMt1dOMPczN952/oO1fPOvftd6nIhHh/wAC21vzxLqN4ZMD/dQL/OuB8RftIfFfVopIk1yz0qJ+o06zWNgPZ23MPzpU6EaatFWKxmY4jGtOtK9j7V8W+KPDHg/TnvPFetWOmWzKV2zON8gIwQqDLMfoDXwh4d+KWreBZfGGleEPIbStcuH2T3UBZljyQCsZOASpx8wP0rkbhPEfiK+a/nj1DUbmXlrq4LOzfV2P9a0bPwbNjzNSuljH9yH5j+LdB+ta3UTis2cqvQbmZ2HPPb6dh+FX7bS7qYg4CRnncw5/KusTT7GzjC29tGh/vH5mP4moj97j/Gl7TsNQKmn2MVqoIUGQfxnrVwMM8jn1qMsB7UjNj/63es9y9ixHIyjv9M1MJ8YG3J+vSs4v/nNIJGXv+lUokNmqLhTnk7uwFSebkjGQMdSayVmfaArcemKlSbPXg+taWIbNIFiO/wBKcoHXgD3qgkzbvbvU32qKMDzHAPoeaqMXJ2ihNpblmRYxCXcKq9y1VLee1ml8vIJPQFeDUWszLLYI0L5Xf8/HT0rG8xVYdmJ7V6GHwkZ03KbszGdVqSSL2tRmG8wVCo4yp7Gl0GBbu+2NHvhRTvwe/auy8H6Bq/jK7Ww0DRZ9R24EszoBBF7s54H86+hvh/8ABDQNBtk1LxRcQXbwje0IPl2kf1Jxu/HA9qwlj37H2dvI0VD3+Zs8Y+G3wdvvG9zHPb28llpitiW9cYXHcL/eb6V9F+Otd0f4WfDy38P6GqJdm3NvYxZBK8fNK/8AP3Ncd8SP2gdA8PQPovgW3g1G5iHlrcBdtpBj+6B9/wDDA96+Z/E3iTWdf1SbVNa1Oe8u5jlnLYA9AAOAB6CvNbcnudNij480cx239oRzrNMkm+UuAcknOSO/PUV9z/BHxTb+NPhdoeu20CWzGAW80KKAsckfysAB0Hf8a+BZz55Iky2ep6179+wj4mnh1jxB4LnmZ4JIhfWqE8Iyna+PqMGtOW0SOa7LXxqnfUfj7rDXLl10mxgt7RD/AABxuZh9TWRFIrArgEfSux/ae8P3ui+LIPiJaW0k+lXNstnq/ljJgZT+7lI/u44NeawzwXSLcWt9C8Djh0lGK8XHU5+0v0P0zhbE0HglTTSkm7/5l3X4bO70W9t7ll8l7dw/GegzXvP7Md1JffATwvPLO05SF41duu1WIAP4V80Xc994gv4vBnhBDqWs6ifKYxfMluh+87t0GBX2N4F8M2ng7wXpPhiybdDp9ssRf++/Vm/E5rqwNOUIPm6nz3FmKo1sRGNN3cVqfMn7b2giz8e6N4njwE1G0ET/AO/Gf8DXhrjk19a/tq6N9u+Etjq6Dc+lX67sdQkg2n9a+R1bfEj88gda9KJ8kxG61DLUzdO2KifrWiIZTmUEEHnIrorH4h+LLKygs7e8HkwRrFHkn7qjA/QVgyryf6VFs9zTA7K4h2uSvTP0qq0fPzDJrburfkg5/Ks2aPGcZ/GuPnOnkKwGO1TQoT2H+FIF3ZHU+mKnj6BeOD6DmnzhyF61j3FVVcbuMswFWxCoQjOT0yD1qlAwHXiryvgYG0jsQ1FyWrFS4t1APy1nTrsYKCB3GauapqFnZoWuJVVuyDlj+FctPrV7f3Ag063YsThVRd7n8K0iQ0b0DbPnYqFH8ROMVP8A2lp0Q/eXkAPcq+f5VZ8KfBb4peLSk1v4eurS3fGLjUX8hMeoDcn8BXq3hn9ku4wJPE3jKCDj5odOti5/77fH8qd0hWPE7nX9FdDGZJJM+kRrEn1K0DkxrKy54yAK+vbD9lz4ZwxgXV9r943cm7RMn6BeK2LP9nL4RWybf7Dv5z/ekv5Cf0Ip86CzPicalAT/AKmUD6injULUY3BxnpletfcS/AH4PKm0+FAf9pr2Yn/0KsPWv2YvhZqAY2P9r6XIehhvfMUfg4P86OdBY+PRe2MgxJIuPRgaf9isLsfuo0JP/PMjNe7eKf2StbgLS+GPFFjqCD7sF7EYX+m4ZB/SvIfF3wp+I/hQNJq3hXUY4kJzNaoZoseu5MgfjSuujGYEmiQk/wCulXHqAf0qBtDnJHlzxk9gQRiq6aheQtgTuCONkg6fnVn+2bj/AJarGfXb8vFP3+4/d7ETaFff34yMdnP+FIdGvdoG0P6fOMVdh1CKQ5EjIfRz1/oatfaJCR8zfjQ+cFymK2j3o/5YRqfXIBqRNJuWH7ySNPUAk1spcLjDcU/hh8uCOuRzUucluNRT2MqPTLdcGQtIfrgVYEUMajZEi46HHNWWX/IqNx7dDRzXFax6VNIRZwKcYES/yrBv3O7LYx2rTuJB9miwxOY1/lWDfOS/oPeoSC5UupcE8r04zVN2/wDr5p8pJOccZ6Zqu+cd6tRDmB3P8J47YpCzZ9/emHv0zSZ646+1Uoom4pIz7+h70meTgY/Cm5z/AF4pOOOAfwq7CbJA3br+FPViP6YqJcZ4yD/ntU0akjsBQIsQ5JG0g/0qjeblunD465AqZrsI2IxnFSTSpe26xmMvJuAAUZJJ6AV6NGNTCr2slozCTjU91Mq2UdxeXCWVnBLczSsESKJSzMT0AAr6H+Ev7PUTmHVfHCjP3002J+R/11Yf+gj8TW18B/h1Y+CdIk8XeI5ILe8WHzJZZsbLKPGdoP8AfPc/gK4b4x/GvUfFBn0bw20um6Hkq8gO2a7Hueqp/sj8a4cTiHUk5bG9OnZWPWPGvxg8EfD62Oh+HLW31O9gGxLSywltbn0dwMZ9lyfXFfPPxB+JXi3xvKV1nUStlnMdjbjZAv1H8R92zXFnAACngdsUx5Mcdq5NZG+iHu2B2AHpVWSTJ7UjyZ6nH50w1tCFjKUri9eciu//AGWb17D9ofRdvypdLNbsOxDJ/wDWrz7j1A/Dmuy/Z2QyftD+FVUMT9pLHaewQ9c1UtiVuff7Rx3EUkE0KSxSKVeORdysD1BB6ivnj4x+Ff2d/CGsRjWPDU8+tXI3x6Ro8sm5wf4mRWCoD+H0r6B1S+j0vSr/AFSYjy7S3knOeB8qk/0r4r8NSz6ld3ni7VpDc6trUrTyTNyUjJ+VF9ABiuGtWVGPMe1lGWzzCv7KLslq2ejeCfit4f8ABMEkWh/BS70ewc5lltLuOS4ZfVgRub6bq908EeMvDfjnRP7Z8M6kt1ADsmiYbZYH/uuh5U18zq8bAfJtOOGBp/wz1CTwp8cNAurFjHaeIHbT9QhThZGxlHI6ZGOtc+Hxjqz5ZI9rOeG44Oh7ejJu29z3f9oLSzq3wP8AFFrGu+SO289BjPKEHivgbT5lkt9o4x0Hsa/SrW7dZvDurWzqCsllMpB5HKGvzOsP3dw8Wem4fka9OB8bIvGmMPqKeRz3pvHtWhDInU98VH5fs1WCKZt9j+VMD0nUFjYsyMrHuc9axblQp471ZtXa60uG6GfmXDE9c96z7mZgx7kcDjkVx+yZ0+1REep6AU5Cc9iP1xVGZ2JG5v6VnahfeR8kf7yY9FHY/wCe1X7LzJ9r5HRTXtraxlp50XH8Pf8AAUzw3a+LPG2pDSvBejXV1IeGaNR8g9WY/Kg+pr034J/s66r4o8nxF4+8/S9IcBobNfkubge4/wCWa/qa+sfDmh6P4Z0iPSvDul22l2SAARwx4Le7Hqx9yTS5UgbueA/Db9lzT7QJqXxG1B9Qu2+b+z7OUiMf78n3m/DA9zXu/hnwt4Z8M26w+HfD+m6WqjaGgt1Dn6v94/ia1U2xhnlkCoAWd3OAqjkn6V4B4v8Aj1rmp6tcWHw10yxNhbSGN9Y1FWZZmHXyowRke5/KlKairt6GlDD1MRNU6Ubs+g2DE5Zmb3JpOK+bLH4xfFTS5kudUsfD2vWYIM0FvE1tNt77Dkgn2Ir3P4d+MvDfjzw8usaDe71VtlxbuNs1vJ3R17H+dTCpGavF3NsVgcRhGo1oONzoUTce34ivMfEnx7+Fnh/XJdHu9cuLm4hO2Z7K2eeJG7qXXgn6ZrE/av8AGF1pui6X4F0O7e31DxA5+0zRvh4rVfvY9N3SvItE0XSdKsFgtYIokHHy4LP7setZV8TGja6uz0coyOrmV5J8sV18z6d8CfErwP42LJ4Y1y1u50GWt3BinA9fLcBj9RXVGVdxTYMgZ5FfE3ibQoLjbqekvJp+tWp821vLf5XDjkZx1FfTvwK8bnx/8OLLWrjKalCxtdQQ8YmTgkfXrToV41ldGOa5TVy2ooyd09md6GfsqY9qVZJFB6+/Ncz4/wDHXhXwHpqXvifUo7bzf9Rbou+eY/7CDk/Xp715kP2mPDizlpvBfiuGwzxc+Sh49duf61szzIQnP4Vc9J8XfD3wH4rVzr/hbTbmV+s6wCOX/vtcGvE/G/7KOi3jSXHgzxHNprk5S0vk82MewcfMB9Qa938G+LPDnjTQl1nw7qC3toTtbja8T/3XU8qa1T14/WrTM2fnh8SPhd43+H8ufEWjuLMttjvbc+Zbuf8AeHQ+xwa4+C4khOEf/gJr7m/a28Ujw/8ABq80uMGW+16RbC1jAyeTlmx+X515B8Vvgj4X8I/Aqz8W3E1/ZeIbe1gW4hEgkjuJ37ENyp+h7dK0T7ktHg8F/DJ8rHy29zwfxq7G2w+1Zsmh60vhuHxK+l3Q0eeZreK8KfumkHVc9jVSxvTD8pJePOMZ6fSqaTQlozp1w43BvwzUM4+XAqGwu4W+aN8joeORVyYZU989K52nFmqtJHXgq2nxFcAeWuG/Csa+bAwxDfQ81oadIZtHtj1ITH5Vm3v3yR/OqiQzNmfJ5PHocVA3PpUswOSenPrUB79f8a1SIDJHTP8AhTSxzyefpQenH8qZzn/61MB2R/8ArpN2D1pMn6/WgfiB2xTESJ29DVy3DYGVHX0qlEPmx0qS4uHULGrcEZJHetaNF1Z8qJnJRV2Jc2d0szeXC8qk5G0Zx9RXtf7L/wANptW1Y+KNXhT7JaybbVGOQ0v97/gP868c0aa4k1G3tYd0rzyCIKD1LHAr6/8AHF0Ph38FUsdP/c3jwLZQEcbXYfO34ZNdGNrVaa9lLYmhCLfMjxr9ov4hP4i1tvDGjy+XoOmyFTs6XMw6sfUA9PzryORgnJqe8jaEsX3fU96zZWLnJzXlRjzM621FCyTOx5bioyzE5yfwNNJI9KNxI6k/WuhJIxbuH6e9H50qpJJny4yT6AVPDY3smStu+PU8fzp3EV/THX3r1L9jrTH1L48pfiMPFptlNM7g42kjav15rz5dFvdrNIsaKoJPzc/kK9x/YH0tn1jxbrhJCJFFaqM9ySx/Sok9Co7n1D4k0pNe8NapocshiTULWS3Lj+HcuAa+NdLtrrR/tHhXVIzBq2jubeaNurKPuuPVSMHNfbPyxxtLJIsUaAs7McKoHck9K8A+M3i79nzxNqCxa34kkTWrUGOPVNIikeSLH8JkVSrj2ORXFXoqtHlPayfM5ZdX9oldPRo8uRrhmEY4re+D+jz+MPjFpM1spk0nwy7Xd5cqPkM5GEiDdz6it/4efCzwB44LyaZ8WtW8Q2cWDNZwCO2l2+j8bwPcAV794Z8PaL4X0SLRvD+mw6dYRcrFEvU92J6sx9Tk1z4fB+ylzSep7Gc8SrG0PYUYtJ73Lt62NLvnYni2lPXp8hr8yoDv1SVl5BkkPr/Ea/SrxPJ9n8H63Pkgx6dO2fQ7DX5weDoxJqru2TtiLfma9KDPjpbkhRhyVNIFZjwrH6CupESZJIB+oqQRjoMfSr5iTlUtbmRsLbufcjA/WrA0q7wP9T/30f8ACuxsdPB+ebgdl71oCKHH+rX8qwliEnZG0aLauzlPCckj6fPG0m4RvkewNPvYsjj5jk/jVLwfj+0p4iT88WenpWnq0kVrbyXEzEIgycDk+1bW1MTm9ZuRZW+48yNwg9TX0d+yh8GYoYIviB4ws0nu5cPplnKuREP+erA9T6eleYfs8/DW++Jni86vqULxeHrBgZpMcO3URL7+vpX1P8cPGzfDX4ZS6hpkcTalIUsdMjYfKJDwDjuFHNTKXQuMbs6jxP4r8MeGQsnibxFpmls/KrdXCq7D2Xqfypvhfxb4U8Ulh4c8R6XqjL95Le4VmH/Aev6V8f6V4ZiubltY8TzvrWs3P7y4ubxt/wAx5wAeMCpNV8N6Z50V5pLHS9UgO63u7M+W0bdjx1rz/r1PmsfWR4SxkqPtLq/Y+i/2pNan0H4Jau9nuM1/JHYbxxsWRsMfyrwHRxb6bp1tZ20aqkMSqikcDiu+8Oa3rnxs+D3in4feIDD/AMJbpCo8M6/KtyVOY5MdiSMH615DoutRys2katE2n65aHybm1uPlYOvHGetTjoSnBOOxvwpVpYfEVKdXSb0V/LdHT3V1GdnnFyXYKNgzg+p9BWr8Cbs6L+0Lb2trlLfXNNlW6jX7rOnKufeuXmnt7GJrq/uooYVGcswrv/2WdDvfEHjS++I9zayQaTbWxsdJMi4MxJ+eQe3vXPgIS5+boetxZiKP1T2bfvNqxW/azgk0v4seFPEs6t/Z9zZvZNIRwkgPT24rkZ7iSFz8p29sDivqn4geEtE8c+Fbrw5rsRktpxuSRMb4ZB0dT2I/WvmjVvg/8YvDE7Weix2HijTQcW8vmqkqr2DKxBH5kV14vCutaUdzwuH8+p4CEqNZe63e6M5bxYLeS6uGCQxKXYtwMCvWv2N7drD4Vat4gvEaK3v9SnvEBGMxIDyPavP/AA98CviR4wu4V8dXVpoGiK4aa1tpFeaYD+EbSQPqTx6V9O2uhafaeGP+Ed023S2s0smtIEXoilCo/nzVYTD+xTu9Wc/EGcwzGcY0l7sfxPjmxv7jxt4o1Px3q0zXNzdXUkdor8i3hU4VUHQcVumUxthkOOxJ/rXI+D0m0O71PwdqiG21PTbuRdhGNy56j17V0Imn/wBXtDLXmYxy9s7n2/D8aP1CHsl019epp/DvUJvBvxb0bUdNISw12cafqVsvCOW+5JjoGB719atDKJcFDwcetfHPh21uNc+KHhXw9pvz3Md+l9dFekEMfJY+lfWnjjxRaeE/CWr+J751WCxt3lAPVm/hUeuTivVwjk6S5j4HiOnRhj5qlt19ep4N4mhm+Kf7V1no7Lu0DwUgluMjIaUHJ/EtgfhXO/tq+LJfEXizR/hjomZZYZ1lugv8VxJxHH+AOa6f9ne/TwX8IfFPxh8YttudYuXu1J4lkQE7EGeu5jx9K8x+A8MmpeLfFHxx8VqH0/RBLeL5hz5t2+fLQf7oIrsseCzqfiN4ft7/AMb/AA3+BejkGy0eJLrWEiO4K5+Zy2OvGevrXpvxX+A/gTxdbtc6fpUmj6pgIkumBI0bA4MkZwp+owfesD9k7w9fX0es/FjxF8+reI53+zFuSkO7kg+/T6CveMc9KTYz86PiR8PfFXw91U2+v2EkUDORb3ij91MPZh0PseayLDVM7YrlR0wJB/UV+kusadpmsaZNpWtabbahYzrtkhmQFT+ff37V8q/GH9mPUdPMurfDmSXUbUtubSpSPPiHfy2PEg9jz9aLqW4LR6HnPhi4WfSpIlwRG+QR6Gq+oo5PYgHtXLaFqd14c1eW2vLaZQCY7iCRSrxnPPB6H2rrftFrfQfaLGdZIj1x1B9COoNK1gbuY06ndx9Kgk6VbuE2k5x+fNVGHP3RWqIZF35/nSHmnHqMU38qYhD1/wAikz0FL9aTnB4FMCWP6ZqWWKO4UAvscdD2/GoAeO39Ka8hPGSK6sJSlOfuu1jOpJRjqjufgxoUd18S/D6zTiVmvFIUDAAHPTv0r2/9qm7ctoNiAduZZ2OeM/dFeKfs8TZ+MPh+FioXzz19dpr2D9rD91qXh913AtBKvTj73rXPjlJVGpO5rQacVZHiF9FFKoSRcg9ecGs5tJgZuC6j69KuvP8AOfmyPrTROpJzgYrnhohyepWXSrYfwsfqasR2dsv3YYwfULml+0KoyxHsaDcrt4K/UGqJLCKqgbRx9KUsB9P5VSN0ob0FRPeLkqrHPbbQAviG+Fpol06vtkZfLXnnJr6l/Yx8PtovwWt9QnhdLjWLqS6Yv/Eg+VD+Wa+QvsN34t8W6T4U08tJPeXKwgg5wWPJ/AZNfov4f0230TRrDRLM5g0+2S3Rj3CjGfx61Ey4ng/7R3ia817xdJ4DhuJIdE02JJdSSNipu5m5WJiOdgHJHevPbaGztYRBDbwQx4wEjhUL+PHNbfxUifT/AI1+KrO6yr3jxXsBP8cbJjj1wRWMsmAVZC3vXh42pL2rjfRH6nw1haEcDGcUnJ7v9DntbguPCuoW/jrwqx0/U9LdZJUt/kSeLPzKQOORwR3r7V8La3aeJPDGmeILH/j31C2S4QemRyPwORXxl49vLWx8J3zXUyoZozHEueXY9hX0p+zHZa1pvwO8O2evW8lvcrG7RRyDDLCWymR2OO1duClKVL3j5XirD0aOMXsla6u15nSfF66Wx+Eniu6LAbdNlHXHUY/rX5++CI2jFzIeBtVB/OvtX9rTV/7I+A+sICBJqEkVooPfc2T+gr488G2byaV5irnzJCSa707I+Waua8KvKwVF3MfStSztli+ZyC3X6VJZWnlLwM571bEfy5rmnU5tEdFOmo6sYM5HX6U7H+yfyqpq92unWLTMpZ2+VB05rlDrepEk/bXH4ipjBsqU0mZui3RsdUiuOdudrf7prcs9L1T4jeOrPwl4fTzUMg3uo+UAfekY+iiuOv5zHF5aAs78BR1r7Y/ZU+GS+BfBK6vqVqF17VoxJNuX5reE8rH7eprvm7HJFXPR/BPhrTPB/hax8N6PGEtrSMBnA5lf+J29ya8d/bZhni8KeE9T2sbS11f/AEjHRdy/KTXd+JPjT8MPDmovYah4miuLuMkSRWUT3Gw99xQFQfbNQX3iH4ZfG7wnqPgzTvEkF0bqLLwgGK5iYcq6o4BOD6ZrG1zeDcGpJbHz7NecAo2UYZB9qjguFkkCqDzWb4h8H/En4b3Uml6n4cute0eE4ttQso2dGTtkqCVPsw49aj0WPx74sm/s7wj4J1GORzte6uojHHDnuWICj8z9K8aWAq81lsfptLinAujzydpdrHpP7LSvcfGrxVd25zbQaVFDOw7ybuB9a9l+I3wr8D+PnE/iDRVe+Awt7bMYrgD0LD7w+uawvht4b8PfA74bzXXiXXLdLi5k+0alfSHmaXHEcY+82OgA5PWvHPid+1Zql28um/DrTf7OiBIOo3aCSZh6qn3V/HcfpXs06bjFR7H5tjMT9Yrzq2td3PVND/Zo+GOkXH9paiuo6jFF82zUb39yuP72AuR9Tiup1z4r/CXwpAtjceLtGiW3UIlrY/vigHRQsYIH0r4S8S+I/F/iyUTeJfEWp3/+xPcMy/8AfOcD8qyo7O3QABScDr0rVU+5yubZ9lar+1V8MrUlLGx8QamR0Mdqsan8XYH9KqwftYeAHP73wz4kjHqI4W/9qCvkVETgBVP4Vet7eRtv7vOf9mq9mieZn2poP7RPwl1QKJdYn0p2ONt9ZugB/wB5Qy/rXpWi6rouu2q3mg6tZajB18y0nWUD64PFfnUbGNs74B9cYNO04aho18uo6Dqd5pt2nIkt5TG4/FaTpDUz7S+NHwV0X4iXEWsQXsujeIYF2pfQJnzAOgkXIzj1BzXlcP7PvxTWUWsnjnRY7foZ1gdpSPXG3r+Nc54F/aR8d+H51g8VwxeJLAcFiFiuVHqHAw3/AAIfjX0N8OfjB4G8d+Xb6Vqy2WpuP+QffDypifRedr/8BJrCpS/mVzqoYytRuqU3G/Zi/B/4V6D8ObGf7JLLqer3mPtmpXA/eS/7IH8K+3515v8AtDXt38RfiXofwT0N8W0ci3+uzBuERedp+g/U17T8QvE0HgrwTq/ibUNqLYW7OgP8UmMIvvk4ryf9lnQW0zwbqvxU8WzL/aviJpL65uZvvQ2wycZPQHH6CqirGEnd3ZxX7aOpCGDwf8J/DcRSM7JBbIOOyRKf50n7QGjReEfhV4G+C+gqwv8AWryN74IfnlII3sfXLE/lV74K2M3xd+O2r/FvVLfy9C0xzDpayj5WZRhCM/3RlifU1c+Grn4pftP6748ZPtGg+GUNlpzOODL0DDtnqau4j3VzovgrwXCb64jstL0i0SIyAZ+6AMADqSeg7k147rvxf8UX88n9gWtjotpn909xB9ouGHqw3BFz6c49a0P2pNQlE3hPRSx+zTzzXTjs7Rr8oPrgnNeSiZlyS+0Hqa8vGYqdNqMT7PhvJMPjKTr11dXskd1pXxp8V6DeLN4vt7PWdFJAnuLK3MNxbDP3ymSrgd8YNe96XeW+o6db6jYzRXFpcoJYZY3LK6HkEGvkvz45VMTYbcNpB6EGvYv2Rr2S5+Eb2UjO0enarc2sBY9Iw2QB7DNaYLESrJqW6ObiXJ6OAlCdHRS6HVfEz4ZeDfiNZGHxFpyLequLfUbfCXER7fN/EPZs18k/Ez4G+PPhzLLqmnq2saOmT9tswSyL/wBNYuSPqMivunbu7c+veh1dFJOGU8Mp5B/wruTPlT83dP1mG9HlzFYp+nByrfT0PtU0q4PQg19T/HD9nnRPGEU2seDktdE1/G6SDZst7s+4H3X/ANofjXyXqK6x4b1WbQ/E2n3NndwNtZJkIZffn7w9CK0TTJaJn/zxSY4/pTo2jljEkLB09RSheelUSMxnGB+FJ+H61YWItwB9Qaf9nY8AHp+FICpimvGrNnJB9qstGR0z6VXn3KgPbvXRhtaiV7Ez+F6Gx4P1NdB8Sabq8TkfZLqOVyG5wDzz9M19W/tK6KviL4a23iDS8XH2F1ulKDJaBxzj6ZBr4zX55VRBkscYr7K/Zk8UW3ibwBJ4R1do5bnTojAYyeZrZhgH8OlPMaMaclZ7hh5uSPlCaYrcN39KQy8c4zmuw+Mfgm68EeM7nS3DfYZD5tlKRxJEenPqOhrh5Bg9a5I7GktyXzuPSkaf/awfaqznH1pu7OR0NUSWPOJHJzVPVNTjs7cksA+OPb3qtf38durKuJJMdM8L9a9q/Z0+Al14sNr408cI8GiZEtpYsMSXuDwzD+GP9T9KG7DSudb+xn8MLqxMvxH8RWckdzcIY9HjkXDeWw+abHv0HtX01O9vZWrXN9cwWsKctJNIEVfqTxVDW9YsvDfhm+1q9/d2Om2rSlFTAVFHCj9AK+M9cv8AXvipqbeJfGN9crYSMTYaTE5WGCLPykj19+p9a5atWNNc0j0MBl9bHVfZUVr+CPon4o+H/APxYhgh0rxro0HifT8/YLu1vI5HUnrG6A5dCe3avGr/AOH/AMatMuzYt4IttUIOBd2d6nlOPXDEMv41xl94G8Pzw7bOO4sZx/q5o3Ztp+hP8q9p/ZW+JWt3OrXnwz8ZXputSs4vO027kfLzRDqhJ5bA5B644rnjKhiemqPYr0MzyNaStGXbVX+ZF8LPgJqk/ia38XfFCW1nktSHstFgfzIYmHQyN0JHoM+5r6J6t/nihvapbSMu4P8ACDzXSopKyPAq1Z1pudR3bPmP9vXxCE0zw74QtzmWaRryZQew+VB+ZryRVt/Dui2kD7pJ/KGEzyx7k+grR+MesL8Qv2jrx4ZDLpumuLeNl6FIupH1b+Vcx4uleTxBdBsYRto+lTUe0RU11GXOt6jKciYRADgKo4qxo3iKWO4WG+w8TceZjlfrjtXPO3vio3II5OKUYXCU9TrvHr5hsmQ4U7sehrkdx/vfpWv9qF94VMM0g82ykGzJAyp/nWJz6muiEbKxjJ3Z3v7LXg2Hxv8AF23uLyBpdL0hftk4x8pZT+7U/U/yr6D/AGr/ABdqdlpukeCdDvHtLzX3drqeNirJbL94Ajpnp9KP2M/Dq6L8HU1WSILc6xctOxI5Ma8IP51xP7W2oW+n/GHwe85Kq2myo7EYVQz8HNZ1ZOzaOzAU6c8RThU+FtXOW0XTLDS7RbexhSJemQPmb3J6k1U17RUutl5YStYavbN5lpfQHbLG45HI5IqxLKy52qSR0wacs/lRtPLIIkjXc5J4AFfOxqzU+ZPU/YauEw8qDpSiuWx9Gfs9+Objx58OrfU775dWs5Ws9QC8bpU43/8AAhzVr40fErR/hr4Z/tHUiLm/uMpYWIfDTv6n0QdzXlX7G19DpfgHxv4p1J/s+jjUWuPMbptRDux+g/Gvmj4seONS+I3jq88RXjPsncx2Nvk7YYAflUDt6n3r6aMbn4tWtGbUdiLx7448UfEDXWv9f1KS6fJ8qNfljgU/woo4Vffqe5rPtbaO3jwBlu5qS0tfs0W3+M/e9Kefvd/xNbIwYxmx3GajHJFPfr/XFPtow0oHU00I09I01riQbRn0NdLpMOnR6mljdMIpSP4utaHgKzWSWM+XxkYz0rN+PektpurafewhlS4hIJH95TWiVib3Oxk8IxyRGSIKR7VzWseHprfe23Cr1rP+HPxMn0iVLPWg11ZnC7+rRj8eor282+ma7pK3mmzRXEUi8OnIp6MWqPn6+tHjBB5Ht1rIubFGbeFKSDkMpwQfWvV/EnhuS2d2EJ6dhxXCajYNHuwuD3FS4jTINR8Y+LtR0rT9C8S65qWtaBa3STvZS3G7eqnld5+bpnGTgV6/8UvipB8ULLw18K/hvC2k2GrGKC+a4AiMIB4gHOCoAySM54rxGSPb1H1qjc2UcjB42aKUHcrL2PrWbiWmfXXxvvLT4SfBTTfh14R41XVcafaAZMxVuJZcDnJJx+NegfBnwTb/AA9+Hem+G4trTqnnXku3aZJmGWJ+nT8K+L/AfxBuvD/xM0rxf42tbzxWunw+Rbme5LSQDGFdC3BK9gfzr7j8CeMvDfjrRV1fwzqcd5FgebETiaBv7sidVP6elZSTRaZxn7RngPV/GGg6fq/huUNrWhSPPDat926Rh8yZ7Njp6184W3iLTb3fb3ko0q+iO2e1uv3TxsOoINfcA3D29q5zxX4E8E+LJRN4k8LaXqU4GPOmhHmY/wB8Yb9a5K+HhWSue1lWd18uuoaxfRnx9cazDLMmj+GUbWteuz5VtbWoL4Y8ZJHAA619UeAdL034P/BeFPEN2iLp0DXWozKP9ZO5yyqO5JIUV0PhHwf4U8IBx4Z8O6dpXmcO1vCA7j3b7x/OvOf2u7pv+ES8M2rsfsdzraC4A6NtUlQfxpUqMaEXyjx2ZVs2rwVTRXsvK5xmo/FHx9r9y13DqR8N6dIc29jZxRtME7GWR1PzewAArLPjb4naTONQ0jxfd6kYzubTtTRJI517qGCgqfoaxndlZnX5jnkZpI7pZG28h+2DXlPG1ubmv8j7+PDeAVH2fJ8+p9O/DLxhpvj3wda+IdOQxb8x3Ns5+e2mXhkP0PT2qx4y8H+GvGWm/YPE+i2mqRAEI0i4li90kHzKfoa8T/ZGuJl8e+P9NiGbD/R5yo+6sx4P44r1n4l/Erwr4BaC11Rrq91a5G620ywj8y4cf3iMgKvuxr24yulI/L6+HdKtKitWm0fO3xP/AGZPEGjNNq3w6v5NYswCx0+dgt0g9FPCyfofrXhj31xp989jrWn3FldxHbKkkZV0Pup5r60n/aC1GGbzpPhhqSWYPLx6lE04HrsAxn2z+NdVa/8ACqvjz4da6uNPttUkt8JL5sfk31m3oSDkfmQa0hVi9ncivhK1G3tIuN+6sfIOk/ZruIzwSpMg67XBI+o61fS2Vc98/pXqXjj9lLULWZ9Q+HviTzGBytnqDeXIB6CVeD+IH1ryPxLYePfA9ybXxj4ZuoFB+WcphH+ki5Rqu6Zz2HXdrk8D8qoNb5P3Mj3qe28S6LdRjN0YZD/DKuP16VYBt5BvhnikHqjgj9KLtCMi4aO0YLFHGrkZbAxXQ/DTxlqHhnxfY6tZtiWF/mAxh0/iQ+xFYmsWryMJItu9RhlJAz+NZqsLOTzZriOFl4wH5FelehLDa/F+NzJc6qeR94eLPD/h34yfDy1uLWdEZ182yuguWt5O6N7diK+PfFnhu/8ADuv3mi6lD5d3ZuUkAOVPoQfQin/DT43a/wDDuWddEK39nOd0tpd58kt/eXBBU+461LfWnxh+Lmral4utfDNz5M4MrzQwmGEIo6I0h+bgdic15cE0jeWpyOoSRWwLTSBPbufwqjplvrfifU00fw3pF7qF3J92K3iLuR6nHCj3NdDpXw3bWPgtr3xDtNaM15pF4IbnTTEQUTPLs5Oe/THrX2j+zqPCs3wl0TVPCmj2umRXluv2lIY8M8y8Pubq3Izye9W5WQlE8l+CH7Msem3EGvfEdorm4QrJBpMLbo0br++box/2Rx7mvpZ02KqhVCqAEQDAUDpgDpXl3x7+Ndp8OJrfQNH0wax4nvEDR2uTshU9GfHJJ7KPzFeJy/EX9oG/c33/AAkWmacx+ZbMW0QVfY/K36muedWMdZux24bA4jE39jByt2Pdv2m4LqT4CeJ/sysz+VG0gU/8sw43fhivn2wmVLK1aAr5ZhTYRyMYFd58Lvjbd+INSk+HHxd0y3tptUia2ivok2RXG4Y2uOgz2ZeM9RXC+L/BXjf4YXk2m3WgX/iHw4jn7FqNhEZGjjzwkijkEdOfzrlxlGVaCcNT3+G8wpZdXnDE+7f8Ldy0blZQMxjd/eFVvhVG19+1R4dFoDmztnkuGXsoU9fzrnLTWvEGtXK6f4V8E69d38vyoJLRlVT6ntj6kCvoz9m/4R3HgG1vPEXiWdbrxVqq4nCsGW1jznywR1PqRx2FZYLDTpyc56HfxLnWGxNBUKD5tbtnsPXpXBftE/ECP4d/DC7voXA1S+zaaemeTIw5f6KOa7zesMTzTSLHGgLM7HAVQMlj7AV8G/tAfEJvil8SpGsXP9gaXugsR/eUH5pPTLH9K9Fdz4e19Dnvh1dRafJLdXoYz3bczsffPP1PNXPGqFNYM4wUmUMCOcnvWQxwMAYHQewp9xeebpyW0ilnRso/oPSskuaVzV+6iqzH15qIsfc0Ejp/Kmk+ldMY2MWxD36g+1HPoPzpKOPT/wAdqyLn6MeDtHh0Lwho2iwrsS0sooyvoQoz+ua534y/DHw98T9CjsdXaW2vbbLWd9ABvgJ6jB+8p7g13t2BEzSSskKZ+87BR+ZrmtZ8b+CdKby9R8XaDav2V9Qj3cdeN2awVzXQ+Utc+Ffxk8HT/Y7HS4vFVgvENzanc23sCpIZf1HvR4f+Dfxd8c3kdrr1kPC+jlx57XBAdh/soCWY/XAr6J1T41/CbShun8cabMcZ22oedv8AxxTXD65+1f4HtZFj0LQtb1uQkjLKtuOPTOWP5VKow5uZR1O6WaYuVL2LqPl7XOZ/axutN+HXwo8P/CfwyskEF1me7Ib53iQ8lvUu3Wvm3QLMyRteyDHZAf510Hxo8eX3xT+Ija41h9hDxx2ttZ+b5hiUdfmwOSeTxVufT47O1jtolwI0CjHc9zXQtEeazBlXk1C2KvTpt/PrVVxjNUiCEiprQfvV/nUeOalt8Z6HNUB6j8PZEWVdzfNkYB610Xxy0Y6t8NJLyJC8+nSLOPXZ0auF8G3Wy5Qsygj279q9s0S4t77TjBcbZo5YzHLGeQykYIrVbEdT44ycggkV0/gbxtrPhO+E1nKZbZj+9t3OUYf0NW/ix4GuvBmutsUyaTcsWs58HAH9xj/eH61xgPB6Aeuaz1TL0Z9XeFvFGg+NtNzCyRXAH7yByN6/h6Vz/inwsFZnjxsPORzzXzzpmo3em3SXNlcNBMjAo6cEV7Z8PPifFqjR6brxijuGO0TfdV/8DVqVyGrHLarpckMzfu8+prCuYSjnj9K941/QbbULfzLcr0PQ5ryzxDostvKfl6UNDUjknVWG1lyPQ0aBqWueFNZj1zwvqlxp1/HwrxPjK/3SOjD2ORVieFlPTnvmq7LjPQ1BZ9F/Db9qyznMOn/EXR2tJejanYKSn1eLqPqpP0r6N0PVNL17SotV0LUrTVLCUZSe3kDr9OOh9jzX5vXVtFcJiReezDqKveC/Fvi74d6qdW8L6vPasxHmoPmhnA7SRngj36+hFZSp9ikz9HsHPH/6q474z+BY/iJ4Dn0D7X9jvElW5srnHEcyfdz7Hoa88+Ev7TfhbxMsOn+M408N6sx2icktZyn/AH+sf0bj3r3iIxXFulzbSRzwSAMkkLhlYeoI4IrFprc0T7HwzqGqXXhvUX0Dx3aTaNqtv8peRT5U4H8aMBgg1XfxPYXNxHp3hm3uNd1i4O22gtomYlj0zx0r7h1fS7HVLbyNSsbS/g/553MKyKPwYGquiaHomi7v7G0XTtM3feNrapET/wB8gZrj+o0ubmPpFxVjlR9lpfv1OJ+AXgab4ZfDy6ute2PrV5v1HVHU5CsFJEYP+yOK+d9FvZdWur3xZfTvcanrNw88sz/eWLcQiD0AXHAr7PvYVvtOutOnOI7qB4GPsykZ/WvirTrW60W7vfCWoJ5Go6NM0Do38UefkceoIxzU47m9l7prwo6csc3V+K2nr/mbRmVgdvy49TVPwrqTeD/jP4Z8RWOY01O5Gm6jGpwJkfoSPUHFMWK73/eBQ+tL4L01vGnxo8N+H9PJkh0m4/tHUpVGViVOi59ScVxYFS9qrfM+s4odH+z5e036ep9lMhWRlyTg49KdPCs1s1vcwiaCQYaOVA6MPcHrXlXx4+J1/wCGb238KeF/J/4SK+iM81zMu5LCDP3yv8Tn+EH614PeaWNVnN3rWqazq14xy1xd6hLuJ9gpAUewFenWxNOi7SPgstyLFZhFzp2SXVn0J4r+A/wq8QSPLceFY9PuGOTLprG3bPrtHyn8q8z1j9kXw3NKzaP4z1KyU5IS6tElx+Klf5Vz/hT4geI/hhfQTy6lea34SaRUvLK7lMktmpOPMic84HdTxX1jazW9xbRXkE6tayxCZJScLsIzuz6Y5rWnVU4qUWcONwNbBVXSrKzPldP2P7rdz8RYCn+zprE/+jK3tE/ZB8K2rrJrHijWNQX+JLeKO3U/idxqfx/8Z/EWtanPY/D++t9K0aB2ibVngE09044Ywq3yqmf4iMmuEXXPipZyi+sPibrM04O4RX6q8Ln0I5AH4VMsXTjLlctTroZDjq1L20Keh6h8SP2f/AkXwk1uw8KaBb2urRW5uLe8eQyzuyclSzHoRngYrY/ZB8YSeJvg1YQ3k2+60eVtPnBPJRfuZ/Dj8Kn+AHxSTx99p0TxFYQ2HinTF/0qBMiOeI8GRAf1HNed/s7mPwT+0d47+HtwGhW/ZrmyQ9DtO4Y/4Ca3T0PKlFxbUlqZ3gLRovD/AMfviL8KLtFTTfFNnM9mGOAWILoRn6n8q6D9hnVLm30rxJ4B1EsLnRdQMqqTghGO1x/30Kg/aof/AIRT4zfDbx9BGYyJxbXEmOGAYcH/AICxplsx+G/7aTSn5dH8YQ5jYcIWcZH5MP1p7ok82F8+vfE3xh4ovWMty+pSWsJPPlxocYHpwK3Ybrau1m+UdKyPiZo9x8NPi7rdjqUMkOia3cNeWF2ynywWOSuenByDSiSFY/M/tC1MWMhvNXGPXOa8LHQn7Vtn6lwzicN9QjCLSa39TH+LdvFJ4WbVI22XNjIs0EgOCDnoD+Vfa/grUrrU/BWh6hcFlluNPhkk9SxQZJr4qtbC7+KHi+x8D+GlNxaCVZtUvFGY4olPOT+nuTX3HaW8NnZ29nbrtgt4liiHoqgAfyr0MHCUKSUj47iXEUa+Obou9lZvzLPmvjBYn8aFXcc9qIkLH09T6V81/tGftAw2i3Hgz4eXH2nUWLQ3epRn5IexWI929W6DtzXUkfPlb9rn4wRrBN8OfCd2JLu4+TVbiF8iJP8AngpHc/xflXzrp9qtlaLCMburEcZNO03S47WA3LT+dePkzsxycn0zyfr3p8je/NRKV9EaJWVxsjD1/WoXYYzx+FOdvqfqahZvU4q4RM5MC3NJ+dA/D6ZpM/XFbozFP4fhSf570fQ/lS8+1AHueofBO4kIuPil8ctKgIyFR9QNw+O/Mrj9AayLvwn+zDoDGO+8ceINemQDcLCL5WPswTH/AI9Xkvh6Lw5cnP8AwifibWrkn5ktp1iT/wAcidj+Yr03w34N8bSqreH/ANnvT0UtxNqyTzP7Z82RB/47ipLIU8U/s+6fcFdD+F3iDXHGdh1DUWRG+qqWP6V0fhzUvjhdWc+o+Avhzofg3R1RpFnTTYYGCAcHzZ/mY47gCrZ0f4+6PayRre+BfAlqRl2jawtGVR33KC/65qTw78HfFHxRR5PEHxwt9es4nxNHY3Ul55bHoCGKqv5UxHgHg4Tah45juL1hNK0ktxLIcHe/OT6dSa9A1KHOeMg9hXF+HLP+xviHc6YxZzZyz2vIxkqcA/pXeT7mjPr7VMnqJnKXaFWK8VnSjnAAx6mtzUlOWI+prInwOh4PYmriySqfTvTojtIPPvQcZ4oHX+dWBt6RKBKCxbbnIOa9Q8H635KorMpzwea8etWCSZIBB/2f6102h3zRuvy9COTVxZDR7br+k6f4w8MXGiX5+SYbo5B1ikHRhXzD4y8FeIPCt68OpWTiLJEdwozHIPUN/Q819B+ENV3YVmVs++K67V7OLWfD19p0yCSO5tnTacHnbwfrmm1cUXY+Km9Sfxq/4f0fWtevVstA0i/1O5yAEtbdpCPy6V638DvDvwgsbSfXPid4gs5bqGd4YtIkZxs2nG91T5nz2HSvb7D49eE4lXQPhN4B1fxBIpCJFp1j9ltgf9psZx7kVjKTXQ1SPN9E8M/FDwH4VGseM9Ijh0iPYrObpHltwTgb1Uk4/PFW9Vt7LXrFnjJ+cZyrYP516B4j8B/F/wCLdith451TSPBug7xIdL0xTczyHt5r528emce1eRixk+H/AMT9R+H8usDV4LRUaG4PythhnYwzgEelVTqX0ZMo21OR8RaVJZylecDgetc7cR4bkAY617J4y01Z7YTRoAuMk968t1K1CSEEnrVS0FHUxm45oit2lI4wD3Iq8sMaEHbk5708t61zTqvZHRGmupTk0OzvQsMKNHOx2qU53H3HStDwN46+IHwtv2bQ9VljtA2JLWXMtrIc8hkPCn3GD702Mg4wT/KrkBVkZWAKEYIbkH61EZPqVNR6H0t8K/2mfBvihY7LxYE8Mat93zHYtaSn1En8H0b869xtZre8tEu7G4t7uCQZjlhkDo30K9a/OO+8Fvdo02nyCAdRHNnax9j2qr4Z8U+Ovh1feboer6hpJLZKRvvgkP8AtIco34ir5U9jK9j9JiDjrn/ZYCvOvi98I/DnxEktr+4urvRtetl2W+pWQ/ebf7rjoy/XpXjfw5/a4lEqWXxA0WMxbcG+0xPnLerRMcf98n8K+ivBHjbwj44sFvPC+vWV8G+9CH2zofRo2wwP4VEotFxnZ3TPDj+zb4skl+zz/FdzYE4YppoWYr6Z3YzXsPwp+G3hf4c6I+m6BDK007B7u9nIae5Yd2PYDsBwK7IpJGcHNM3KGww59xis0ktkbVcRVrW9pJu3d3Pkv4pNM3x98ZLdEtMq2/kBj/yx2cY9s5rGa62ttkzx6V7H+0j8LtZ8SXNr448ECN/ENhCYbi0Y4F9B2UZ43Dt61843HjS2sJWttb0HVrDUIztkgktiGDenOK87F4WpOfPFXufdcO55hKOFVCtLlce/U2/FNxC/hLVZLgqIhauPmHXjivdri+1PSf2MxfMWW8Tw0iFs8gNxn/vk14z4A8BeMPi7qVst9pFx4f8ABcMqyXU9whSS8AOdiAjJz6jgetfXuqaJpepeFrjwxNaxrplxZmz8pf4I9u0Y+nH5V14OjKjC0t2eBxHmVHHYmLpaqKtfufIGjfZ7PSrOOGNNiW6BDx021YS7BZixz7dqz/FGka18NdR/4RzxbDItlGSmnasFJguYs/LlsfK4HBBrNu/EmiW+wQXyX9w/EVvafvZJG7AKteVVw1T2jVj77B5tg6mGjUU0kl32Os+E6yJ+014WntFYNPZTrc7e6Beprr/2obebwZ8YvAfxUtY2SBZls7+RDjIB43f8BJ/Kug/Zp+Heu6Vd3Xj/AMXWostXvoPs9jYt960tuvzejt6dq6r9prwt/wAJf8E9esQzNdWsX2222jkPHyfzGa9uhFwhGL6H5fmuIhicXUq01o2c/wDtl6B/wkHwLuNVskWWTS5or+FwMnyz1I/AiuO+M1uvxA/Zt8KfErQVL6t4eiiuAyj5lCYWQfgQDXo/7PmpW/j/APZ60uC/K3BlsJNNu8nccqCvPvjFcT+xt/p/gHxn4B1JzNaafqU1mikdI5AQf1Ga2POPTvCl1ofxf+Emj6j4g0yx1Gz1C2V57eRN4SYcNg9VOe4wea4W5/Zb+FEt4bhIdchjLZ8hNQ/d/TlS2Pxqj+x3eSaPD4x+G15vS60DVHeJH6mJzj+gr34KzEKM59O9LVMaOe8EeDvDPgvSBpfhfR7fTrYnMmwEvK3q7n5mP1NdCBlWeRwFQEszEBVA6knsKzPGXiLw74M0OTWvFGrwadaION5y8jf3UXqx9hXxn8cPjt4h+JTTeH/Dcc2i+GN210BxNdD1lYdF/wBgfjmhLuB1v7Sfx+k1Z7nwN8Orkm1JMV/qcZx54/ijibsnq3ftXhFhZx2ceVO6YjDv/Qe1JZWcNim2JQWx8zkdfYegqRpABmok76IuKsPMm3npnua6P4d+A/Evj7UzaaFagQREfaLybiGEe57n2HNdT8EvhLf+OLmLV9ViltvD6P67Xuz/AHU7hfVvyr174g/FTwh8LLVPCnhvS7e+vrZdpsrdtlvbH/pow5Zvbr6mqhAUp3Dwx+zv4E0u3T+3pL/Xbwj52ExhiB9lTn8yaXxZ+zx4D1O0ZdAmvdAvf+WbGVpoWPoyscj8DXjjftAfEc3omN1pnkgki2+wqI8emR83/j1ey/CH43aT4wvI9H1q3XTNTkTAiLZinP8AsMejf7J/WteVpGVz5m8e+D9f8E69Lo2v2ZimXmOUHMcydmRu4/UVz3vz+dfdfxZ8FW/xD+H93pcihtTsgZtOn43BwM7c+jDg18LzxSQzPDNHsljYo6n+FgcEfnTTuJkdGB/kCkp35/lVAet2H7RXxf17W4/Dmgw+G9MvJ7iSKMxWQUsQWwMuSvQY6c1h32pfFLxl8N9c8f6h8SLsxaRd/ZbjTjdvbsSeu1U2qfpyayPHng7xBpn7Rup+GfCVtO2qjVWn01TiMkE71ZSxAx156Vu698OfC3gPzdQ+MHio3er3EhuT4e0Eq0rOxJJkk+5EM+g+lSUcHr9t4LuLLw8uhatrmo67eyouppewqsUG4gbUbkscnrkjFeu+BLjT/hN+1kvhvSbu9TRrjyrG4S4fdmR4wRn1Abocd68+cXXiLx34Os4vBkPg3Rby+j/s4W9uTLKm8ZlaWT5pTx1OB6Ct79oDR9b1b9obxmdDjaa60mNNQIX/AFm2NVy4A6kdSKAIv2htBl8KftD37qvlWuoTrewt0XEgw4/A1IrYXaOa7H4wFfjH8BtH+JOkxbtc8PDydWhTllTjc2O4zhh9TXnnhy9XUdGhucr5mNsgBzhh/jUyE0M1MFkbOAT29awZwc89/TpW/qAypZvmyelYVz97bjJ7VUSSo3XnFNB5yOlOZirHgNng7h0qPP41oBOjY7A+1amnSESD+Hj06/U1mW4IHzAj0qzHJlgCwFTz6lcuh6H4V1B1lVPMUkc4/pXrPh2+3QRydgc8c5/Cvn/RrwpKCQMjnrnHvXqng/UWICq+5T2xzW0djGR5XqWm+EdF+P8ANH44S4/4RwXDXUqwoTvDDcgIXkrnrivern9qL4b6DpQsvC3hvULgRjbFBFbpaQ8dO+f/AB2vIf2m9H3/ANleIoozyptZzj05Un+VeJZyOMGs5wTepcXoe6+NP2oviRrXmwaP9g8OWz5Ci2j82ZR/10fofcAV4/Y6tdR64mszXE09z5/mzSyuWdznkknkk1k/56VJF19aEkths+q9Lnh1vw1Hcx4KvGGU15n4mtFhuiCOpya6H4A6mbzw6+nTSZktyV2HrtPQ1P4309vtLttwB6CtHqiE7M8yY8nPrTCsj/cRmGecCtholVjlVz06VJnagXpXNKBspmdbWVwzAsqx/XmtqytIIFDM3mNnO5sYB+lQI+08frVe6vWXITBPfrUctwcjS1C88uMgS/pzj+lc/cXSuzK7GRecg85qvf30jfLkc9cf41Re4cnBUD0rSMLE3Kl9plnKS0Y+zt1wgyPyqnLomq2iJfWzbigykkD7ZE9+MEfhWjJIWzWnfXH2fTViQqHZQvvjvV2Eafgf48/FDwdMscXiCfVbQYDWurZuEx6Ak71/A19B/D/9q/wbrCpa+MtLuPDt10M8Obm2b34G5f8Avk/Wvk2WOKXAkRWHvVSbTrZyQoePPocgVLimNNn6WeG/EXhfxPbi48N+INP1JCN3+izq5A91zkfiK1Jbd2ILpHKR0LqMj86/Ly20/UrO4+16XftDJGMiWOUxSD6Ef413Xhv44fFzwvAsEHia6nhQfKmoxrc4/wCBMN361m6XYrmP0LZrgfeUn3xkU0yNu+bAr4p0z9rr4j2sRW80vw7fv03GB4j/AOOtXR2P7ZWqZVb/AMB2Tjjc0OoOv1IBQ0vZyHzH1bfQ219avaX1vb3ds/DRTRB0b6huKzNC8LeF9DuHuNE8O6Rp0zn5pbWzjjc/iozXitl+174FaFftfh3XYZiBuWNIpFB9iXGfyFSy/tefD9cbNA8QOO5a3hGP/IlTySC57+Tnkk5+tOWFJ43glj3xSqUdSOCpGCPyNfM+q/tjaBDzpHg2/uD2NzOkI/Tca5XVv2x/FszbdI8H6Jac4zPNLOfYjGwU1TkFzuP2WS/gn4wePPhZdSMscd19u09W6Mmecf8AASPyqX4DWz+GP2nfiV4TEirBegX0CE4Y5bOR+BNfN158QviZ4o+Ktr4x012h8UyKLS2bT7RV3AjAXYd27juc074i6P8AFTSPGY1fx1danp2vX0HFybjEksWMFQ0ZAx2K/pWnKTc99+JPiLTfhN+1ja+KLm5T+yPEVgI9UWFtxhI4LsBk9QDjHNJ4+/az02PzNO+HPh+41C7fKpd3yFVz6rEPmb8StfNGl+H7W4laW9knnc8kl8bvx6n867vQ7DT9PhxY20EG4DJVcMfx61MrIdzC8RL4v8b6z/b3jvWLm5nb/VxM2Cg/uqo+WNfYc1Tlt47ZfKhjVEHpXV6nGWG6MgvjlWOM1zlwsjTCNYnZ3O1QBksfQDvXPJyvqb01FrQzJTjk8fWvVPgR8JLrxnexa1r0MkHh9DmNSdrXrDsv+x6nvXR/B34IXGo3dvrXjCArafei00g75PTzPQe1ehfGP4raJ8O9NbQvD6Wtxr6R+XHDGB5NguP4sd/9kfjW9ODk0urM5ysQ/Hv4m2vw80FfDfh37PHrk0PlqIgMWMWMA4HGfQV8hSXU0jvIz+Y8jFnZhuLk9SSe9T6nqN3qmoT6hqVxLdXdw5eWaRiSxP1qh5bZ+Uge9e1QpxwqftVucU26vwkjSDPy4H9Kd5jcMHZWU5VlO0qexB7GmGPauORQsZPU5FXTr0pQlGMSZQkpJtn2r+zD4uuPE3gG0vL2d5tQspzZXTsclyBlHPuRXzv+01oMfh/4xaxHBHst7zbeR4GAN4ycfjXov7EN5ul8U6S0mG/cXCr34+Umq/7cViqeK/DuoKDmexeNjjgbWrxNpWOzdHzt27Gj8DS9qKsk+hP2zNMN5pXgf4pabcPaTTxx21zcwyFWQOoZWBUg5GWHBoGnfAf4NWEGtaxfnx14oniW4ht3dJCrMNwLLkrH16uWb0rR0G3n+JX7EMumxYudR0lWEa4ycwNuA/75J/KvDPgjqs3hV5PFb/C6PxhZwShPtTxSMto4542hkB/3lz71K2LOxh8XeNPHf7RXgDXPFujtpMEt0n9lWiwlEW3yeVLcvz/EfwxXYXkM13+1J8WILaVop28O3QjlU4ZCIh0/DiuZ8QfGXwx44+P/AID8U3FvcaDY6SBHem7IZYjknIK87R9B9K7b4Q3Nj4w/at+Ius6PcQ3umzabLHHPE25ZFZQoK+oNMR5B8D/EviD4Vwad43udPkv/AAXrrPp+oxKdykrwdyno4ySM9RkV0vxV+GknhhF+I/w0cax4L1Eee0cXzG1VuSpA52D16r0Nehfse6VpPiP4X+NPBniC1ivNLg1iSOSCU8IpByR/dIxkGvJvhb8Rdf8AhTretSaRYX2t/D1NTe0njmGUXkgEP0WQjt0YdaQzn7XWLLVbYtCxEnUxNgMPw7j3rOuvvduffAr6C1/4QfDr4t6PJ4u+E+sW+mai3zS2ykiJJDyVdB80Le4+U+leCeMPD/jHwTfGx8W6JdRYOI7nZ8kg/wBlx8rfhzQmS0ZrfyqSGP8AjYZ9ADUdpNa3HzJKC552HgirUzRqkeyZ2kIO9SuAh7YOeePpRKXQqMerGHbntn1oDZ9PyqMuGwO1TWkHmtx1HbrThEUmXtP3eaSSwOB1r0LwvcNEycHOeG3ZwPc1zOhaS07jbGRnrXZ6TpEkIHUc7a6YowZs+NdPPiLwHqWmlczGEywg/wB9eRj9a+WhnkMNpB5B4wa+w9Et3j27gM9SPb0r5i+K2hS+G/H2pWBj2QSyG4tzjrG/P6HNKaHE5jv/AIUqthvT8adGi7d0mSM/Kg6tSuY1A3W3lr03AnP61mWel/ATUkt/F6W+7AuU28+vavdvFGgy3SbliJ4+ma+UvDGqNo+tW91GwYxurqSOuDnFfcGlXNrr2g2Gq2ZWWG6hV1I5AyOR+BrSDXUznc8N1Pw5JDKA0R3H1FYVxpc+8IiNnv8AT619EX2hxyK3yjPYVyfiDQVstHurpYQWUbjgdhW1OjGpUjG+5lOq6cHK2x5BLpN4iM6x5A9Aaw7+JkYttZRn5h6V3YunZd5kwvYGs7W9LFwlrOsfEx5wOozzXsZhk9PD01KDPKy/Np4mo4yRxFrpN1fOPLV/nGURF3Mw9cdhUWpaPfae+J7eQbhwHTBx6jsa9Bsf9Fa4QqEcylc4/hHQfSq/iaSE6HMssik8GIsed3tXVTyWg8PzN6mE84qxxPs0tDzDduIAyeeMDk1PfLdSMP3Em1V4z1/KtbwnYRT3yPKuVmmZBjghR1+ma9D+z2UkIt5LSAwEbQNgyP8A6/vXHhMj9vBylKx1Y3OFhpqHLc8Z3jt+PFIG5OKveI7YQ6u0MILnzWjHPXHStHRPCN/qdsZowNoJHmPIERj6LwSfrXnrLa0qsqcFex3vG0oU1Um7JmGJMR7B0PJx3oDccYA7+9W9f0e80e4MNwjKQN3JByPUEcEVno445I96469CdGXLNWZ00qsaseaLuicxxSf6yONh6MBVnS9B0+8dmktisY4G0kZNQWqtNIscZXnqc9K6u1RIbdUTI9McZ/WuGpJrY6YRRmHwpoYUloHJHXEzAVl3+j6HCT5cD5H8XnNmtrV9UWCMxLteQ9iOBXOSyPM+6Rsn27VVFSesmKo0tEQfY7MH5LcfixY1NHtRcRxoD/u4xTf1pCp6DFelhJ04zvU2OaopNaHV/C3xVH4N+Iej+KJrL7VFZSkyxKcEqRglc9xX2Tqlj8Pvjx4Kia3vWuo4n3wyxYS6s5COQVP6g8Gvg9EMZBkwSegrW8NeIdW8P6rHf6PqFzp9ypwJrWQoxHoexHsa0xGD9tepT2JhW5Pdke3eLPgD4u8No91pFxbazZRglmVhDKi/7SscfkTXO6Z4N8WyyeXFo8pzyCZY8fnuqVf2iviPawfZJNSs7nAw0ktkjOfr0H6VUk+OPjqSPzI9UtIB3WKwiXH/AI7XE8JWsm4mntI3smdroXwd8QaiUk1S6t7OMn7kQ8yTH1+6P1r0TS/BngX4dxLqepy2tnMFz9ovpRJMf9xf/iRmvnW5+Mvjy8UxP4ov4UP/ADwCRfqqg1xWoeIdSvrx7q4upLiVjzLOxdz9ScmtYYCrJ2tYl1orU94+Lnxqma1ktPCM1xYW04KfamAEzjuVH8A9+v0r59nlW635kZpHO4sxJJPqfWn6lJNqFrFdRoWMWVkUHOPeotFtLi+vFSONxEpzI5GAB/jXTDC0qdJzm/eX4CdWUppRWjK4huMnKceuetTBPatG9t2guHhI4HTntVcoB/DivKrY6pXtzdDrjh4w2KrDg/pUBf161efhSeMCq5eItllGfXFehltWolLljdHNiYRurux7N+xhNOvxauokB8ubTJN4xnoQQa6/9uVh9p8KJn5vLmOPbIrK/YltHk8ca9fAfu4dPWPOO7PVv9t6ZW8S+HbXKlo7KRyvsX4rz6lRyqOT0ZvGNo2R85Hvk0tPOfp9abj2NPmJse3/ALGPjGPw3461P4e6rIn2PVzvtGfIUygfc5/vLkfhXKfEfw34y+EPxtbS/CXiO60Kz1y487TbkXBigZXb7knBU7WOOQeorifEEN1bz2uvaVIYb+wkWVJE6jachh9P5V9VQjRv2mPgVFLiK38TaceD/wA8btR+flyUm7MaPJfHUnxKtcj4sfBfTfEUCcNqlpamGYj+8Li2yP8Avpa4TT4vhheXpuvD3i/xN4D1JeiahEZ4l9hPb4kUfVK2PhZr/wAbrTxZqdp4d8Q3U3iGycpc6DfXO83CpwdiSna+MdFIbHIrrfEPxc027l+w/GP4B2puFBElzbwPazZ9RuGf/H6oDz7RPFPjP4S2Osv4b8RaBrGma4GguZ7W6W4JcgjftO2VHwTyy4+teya5YJ8Iv2NmsbiNJNa8TFdySKGbzJueAepVcfnXmvw58MeC/iV+0Botr4B0HU9K8O26i81GG/mErfIc4BycAnAHPNer+Kpl+M/7Uem+HrD/AEjwt4NPmXZX/VtKp5Hp94BR9DSYI4jX/g7rnww+HOnfE7w740n0TUobKKS+t5JDGzO/RI2H3s8fIw9ea3fB37Slz9gttI+LXhP7TZ3abkv4bUBZozxvMLDbIPdD+Fbv7RE1x8Uvjb4d+DukyhtPsZBeawyHhD1IP+6vH1NS/tj21pBF8N/C8cMZsm1NYTZq20+SAqgcHIGKPUCPXPgl8LfifozeIPhrrNtYytz/AKM5aEN/deI/NGfpj6V8/ePPB3irwDqx03xLZttxmKdBlJV/vK3f6dR3Fd58Q/AuseBP2iE0D4P3V9ZX09gL22ha6zuwCzRDP3xxwrZ+tet/DP4leHfi1p0ngL4kaJb2XiFSUezmUoJnXq8WeUkH93r6ZFCA+UIGDhWRsqejCum8M2HnTISo4OAc/wA62Pi78Orz4eeKjYsDLp8+ZrK6x/ro88huwdeh9etTfD+2We6Xc21c7s7ecV0Uo8z0Mpu25r+J9csvAumWNxNZG7uLpjsiEmz5QOSTWj4X+LPgbU4xHeSXGkz91uI8rn2Zc8fXFTfFrwnZ+JLDw/Cs1lpzG9EDXt4xCRRuOrHIxyK0NB+CPwU8PMt94y+JFnqMeOIPt0VvHn32sXI/EU6jcHYmC5lc6vRtd8J3gX7Hrmn3THtHcoD+WcmvMP2pIvD95omm39lqdk+p28pjNsJlMrxHqcA9AfWvYPCXi/4CaTqMOi/DzQ7TWtXY7YrfSNLM0rerNNKMBfVi2K5P4g/s+6fqs3i/4jeKdRtfDqNBJdW2n6aFMcBVePNcgBiT1CADJ61l7ZbNGnJY+SBJjAyPTNBYqCu44PXJ61ACskatnGRyKAo6jr7VQDmJxt546c13nws+L3inwCRaW7JqGkM+57C6JwCepR+qH9PauGSIsuchV/PNO2KowHJPuKAPp7S/2l/CtyANR8O6rZsfvGJkmUfqD+ld34U+IvgbxnJ9h0nVomu3TmzuUMUjDuAG4b8M18RS/Kfmwfxq1YWd9cSI9vbXLsvzKYo2JB9QRTuS4o+zb34c+Hzd+cIbqNM7vIWX5P8AH9ao+J9DjaDARUVF2qqjAAx2rzX4SfFzxd4XmitPFuk32saOML5s0BM8K/7xHzj68+9fTFva+HPHHh1NV8O3ULJKp8uROAGx911/hP5VrVxtWdlUk2jGnhaVO7hFI+Z9aU24CyqwfONwGcgdM1xHiG5mnyirIzKSASeF+gr1H4g2JsruWC4Vo3hfa6txtPTmr3w/+BOu+LrdNV1S8XRdMmG6LdHvnlXsQuQAPc/lWzzCrTp8vNoSsJTlPma1PDtGvGtS0TM8bo++J+wPda27nxXfJblVhgjkIx5xY8epA9a9/wBV/ZcsHtG/svxdcrc44FzaqYyf+AnI/WvAfiP4D17wRrI03xBYBN+WgnT5op19Vb+h5Fa4TOJ0o8i1M8TltOtJSkjk7S6E2roSxKqj7GP8Tkda9K8OXcUmj2yRtny0CumfumvM5LWHzdygoR0KnpUjXEig/MCe53bc/XFd+X5tGlKTq9TkzDLHiIqMHsdR8RtQtpoY4lYO8CN5hGDjPRc1leBvDp1YGWaXykjwZXwC2T0VfTjvXN38lxNhXQLGDxtHFdb4J1+K0t2gmGFcgsQOVI459q3oYnD4zGc09lsY1qFfCYPlpbmr4h8OJYWJvrG5kmSM/vVkUbgPUEAVyc2pTBmjVigBxnHWur8T+JbWTSpbe3bd5gw79FVfx6muQ8O6fcaveDykV3mYlA/3EUfxNU5tgaWIqRjR3KyvFVqVGUsRsVJZhJJ94YHrTM+h4rvb3wXN9iLQX8d3Kq/NC0W3IHZT1rhHgZJigzs7E9R7GvJxmV1cHFOWqPQwuYUsU3yMRFLNtXBNX7WAR/N1J6ccCi1iQAAL757mrfCjt0rzjtK9zbeamVbaw6H/ABqG3s3SUNM6FRztB5NXGkUnKcj1IqGSX3HHUVvDE1YQ5E9CHTi3cpXOY52G1tpOQcU3a3l78d+nerJck+nHao2Y9c/4iulZhPlStsZ+wiQxku21c47inNDJvIQgjsSaeH4ODx9KUN6ZP4UpY+o3daAqEbamlphFvEIw5LE5JHHNa0Fwy/dcg/0rnoJMOPmP0PetK3uD93J49cVwTbm25G602L2oAXUWDhXHKkisZ2ZSVYcjg+1bKSKw5/nVPULOOcBw2JMcHHNczpLoaqq1uZlxueIqp+b8gaoFmzt2vuPRcVZlE0EnlyZyPbgiopZyI9wG72I5r1cJ9Yw9FyjG6Oat7OpPV6n1f+xFo7WvhPW9bkHN5drAh9Qg5x+Jrzr9q3Vl1b4v3UEbbo7CCO3Bz3Ay2K+ivgnpSeFfhPodvcxrE8Fkby59mYbzn8MV8XeJtZbXvFGq6tIctd3ckoOc8FuP0xXkVXKTcmdlO17GUybj/jVN9QtUcoZeVOOlaFy6xW0s2PuITXBveje2VlJyecdf0opPmCqrM9NtJN1urjLhlwR6+oqb4ZeNtY+EPjxNdsUludGuiI720B+WSPPT2deqmodHCGzK7RlW96NSjjmia3mjR43GGBFV7RdieRo+ivi94B0/4q6Jp3xf+EV8sfiWACdfKby2utn8JH8My9OevQ1U8OftO6bL8O9ai8aWP2Dxlpdu0YsZYSI72b7oIU/dYHllP4V4T8JviR4k+D/iP7RYk32g3Ug+12Tt8sg/vKeiSDse/evbviF8M/DH7Q8c3xF8BeKIYNSFoscunSW6qTKo4WUg7kY9MkEe+KtEnJ/CvxTofwt+BfiDxjLrOmTeOvE+5razilVpYVYkKWReUAJLc47VkfAr4zaH8NPBV1Z6P4b1LX/GWr3DTXcxIVN3OwDG53wTkgKMmsD4fy/C/wAGXGoaL8ZPAOvSa/ZScRrMTHJ6Bo9ygf72SCK9P8N+P/GuuRmy+A/wZ07w7ZyfL/as1quQPXzCAn6vVsR554T0D40aY+reN7i/h8FQ6yzG81nVrhLWRwW3EJuBlH0VcnFc6k3h5fiX4WfTvE+reL786nCdRu7i2KJId4wIi7F2+rBfpXtGs/CHSdJx4z/aM+Jkt9O3KWMNwxLn+4nG5vpGqj3rzzxn438E+KPGXgbS/AfgseG9J0vV41iuiqq1ySy/ewOvflmP0pbge1fFMi1/bZ8ATBzEJrMqecZHzDFeU/EbwfqWq/F74o6tpN5cQ654cuI9VtgpwZI+NxXvkdR+Ir1n46Mw/a4+FezZv2Pkt0I3mqy6jZaH+0D8ZZ9UlEVs3h1ZXY8DbtwBjvyRSQGhf6ta/GL9mP8A4SK4iR9UsFMkhA/1c8fD47gMDmvDvhxdbZHSNckjK5P869D/AGcZm0v9lXxtqt2pjs2efyC3G4bQvH4mvEPC989vLE6llPbnoa6sNPkncxrR5lY971OzsvEvhW60a8wBcQlMnna4+6fzrwb4f/Db+3fHV14e8Q63ZeGraxQzXlxdMEZkBxiPdgEn3PT1r2fwdrazpGsyoHI+9jn8q1vGngPQfHGnj7YDBfIuIruMAsPQH+8K0r2k7oim2kWND+Jnwq+HUEPg74T+Hp/FOuXJES/Yo8/aZPWSc8sP90ED2r1LQfC+uatbx+IfizqFg3kr50eiwts02xxzuk3H984/vMdo7Cvnr4eahovwDstU1LUfDN/q/iy4laG0uNoW2Fv2KyH7uf4hyTV7w5Y/ET496mNQ8X6tJY+FopAwsYAY4XHoq/xf7zZ9q4pQOlSucJ+09qWkeOfilcXngLR2vLOxtVguLuxtSVuHB5f5R0HQHvXje3DlXDKwOCGXGDX6U+HvC2g+H9Ji0rStLgt7WMYCKOvuT3PvXkH7QPwT0rxDaya9pKR2WpL1kUYDnsHA6/73Ue9OFRPQUo2PjkHjOQO2Kb6//rzV3XtH1LQNRl0/VLd4J4zyGHBHqD0I96z2Zc4GcfWtSR8bCKVXKq21g2CMgkHuO9fYXwF+K3hnxbb2+g6qkOi62qBI1QiOC5x/c4wrf7P5V8c7uxp0MskUiyRsyupyCGIOfXNJq6BH6VSaREQVEj49GAIpND0X+zdRa4t5II4pAfNSNNu89icfzr5t+BH7QMltHBoHjS4eaFcJDety6Dtv9frX1JZXdpc2kd7BcxS2rp5izKwKFfXNc8+ZFxszzvxr4Xste+MekW1ygNvLb/arqPtJ5Z6H68V66hVUCqoVQMAAcAV43ZeJYrj42wXk3yWssLWVux44xwfxNewocGoqpq1yoWJBx0/nXBftB+HbTxJ8JtYS4RftFjEby2kxyjp1x9Rwa7vd6Vw/x+1628PfCPXLidlE13AbS3QtgvI/HH0HNTC/MinsfH3wm8A6j8RvFqaPZTC2tY0E17dFciGP2Hdj0Ar6/wDCHwc+HHhmzSK28NWd/OB891qCCeVz6/NwPoAK4f8AYw0+3tvhtqGoqq/abu/ZJHxztQYAr3QHjvV1Ju9iYqyPPvGnwV+HXiexkiOgW2kXjj5LzT4xC6H1Kj5WHsRXxj8T/AeoeBPF91oOqAM64e3uYshZ4j0YenuO1foeW56mvnL9uOztv7I8M6rsAuFnlt94HJTbnH50qdSSe43FM+TLqyuCuVYzAdATkit/wLqcenXojl+Q7DE2R93nOfpXrXwu/Z88VeLdPh1jVr1PD2nTKGiEsRkuJV/vBMjaP94/hXfX/wCyno5tS1j4svDdhTsae2UKT/wE5H616OCzKWGre0epyYrBxxFJ09jyafWrW1tTcSTR7QNwIOd3sPWvMolm1TU2MMbFXkKokYyXYnOBW98UPh14q8EazLpuqQs6InmLLFyjp/eB7iqnw4uobW/jaXg7GQEj7rHufSvo44+nmlRU2rRPDjgXltKVSLuy/ceEdWt7Vpmt0IAywim3OB646H8K555Nrbc5x+Ga9Wa+W3ied3VVUZYsegryDU7sS6nI0SjLsSFTk8ms85y+hRpqVNWY8ox9bESaqbEzSDHI/Go3YdmGPrUO6RcFlkU9tykD9aUHjv8AlXzbTW576dyQtx90AfTpSFvoPrTM5/8A10oOOtIY7JznHI7igHPr9ab2x0/Cjt+g4oAmRh3ZlHtzU8EzBhhsflmobOCSdjhtqjjnvVv7C69ZVx9KylUhF2bLjTnJXSLMExPVj71cjbcOhB7cVmxwMp+8pH0pLy4+zIoRRvboe2KuklWmoQ3JnFwXNJBrFnLK6zwoXONrKOv1Fa3wq8J3Xir4g6NpE0Zjge6R5geSUU7m49OKw7XVJUmTzjlCcEAcivpr9lPwtGI7/wAWzx7pJSbS0J4+X+Nh/Ku+vWrYamqTMacI1HzI779oLXh4e+EOsPAximvFFlaqp5+bj9FFfFFpFIhyysFAwM17/wDtM+KE1nxTF4ftX3WWkgh8Hhpj1/IcV5IUBUrjK+h5rxZz0sdsI21OV8QybdHmwSM4HWu/8L+DdGufDOl3ErL5ktnC7/UoCa47xVZoNDuZFUA4HP411HhjU5E8NaWmR8tnCP8AxwVVLSIVHdmLpCbbNn55btTJ/XkjtWw0CxwrGq4UDuKrvauy52n61ncZiyRrMrRSIHRuCCODTNAm8U+CdYXX/Beq3Nlcx9UiOS6/3WU8SL7Gt630wsc4x9TV5LMRgEnJB6gVaqWIcWdZcfFv4a/FzT4dE+M2gvoOtxL5cHiDToz+7P8AtLgso9VIZfpVmz8K/Gr4f6JNe/B/x5H408LFDtXT5Y7hoQf+mDbtrf7n5V5/rGladqSkX1urYHEo+V1H+9XHWcmr+E9ZN/4P8QX+nzqeJIJjEx9iV4YfUVtGSZDOl8F694Jv/Gs+q/HU+LtXv0fiM/MOP4ZQzCTGf4VwK9I+OvxA+GWur8N18DX1tbWGkaqJbi1S0Nv9ljyvLIQB26jNc1pv7QWq39uln8Svh94d8bRoNpuLi1WG6I/3wpX8QBV1fEv7K+rIbjVPAPivRLpuXgs52eND/skSD+Qq3F7iudf8aPif4Bn/AGj/AAP4qttcg1LSNFtna7mskabaxJKqB3Jz2rhtW03xT+0B8Y9Y1fwXp+p2Og6o0dvcXl0pSKOFB/Hg4Y9wgJ7VoQeNv2XNDfztL+GviLXJwvy/2hJlc+4aQj9KzfG37RvjLWNMbQ/B+nWHgnRtpRY7Afv9np5mAF/4CoPvQlYGdf8AtMeKNB8K+CdJ+Cfg24WaOwKtq0sZyMryEYj+It8x9OBXivhez1HVtTt9O0y3lubu4kEcUa8l2PvWToVh9uvkFxISZCWdyxLOevJNfTf7Ifh21/4THU9XaFWOn2oSAkfdZzyfrihy5UJK52/w5+BdrpNjHP4n1Ke5vWALW9qwSOP/AGS3Vj7jFdvN4D02GLGmz3Fs46B33qfrnmuw7UhGaw9rPuXyLseWQ6ab3WH8O6tDbhsElJUDo6+wPXNd7pWn2em2cdpaQrFFGMKFGK4r4+XUug6VpfiqxZY76zuhGrEcFWHQ+o9qx/Cfx08M30Ij8QxS6XOOsscZkhY/h8y/kfrVz5ppNCjaLPWCvHH61g+ObiO30IwswDzuFUfTk1zmrfGjwFZWrSWt5danJ/DHb27KCfdmAAry3WPiJd+I9aN5P+5jAxDAh+WNfTnqfU0Uqb5rsJy00LvjzwXpfiixMV5GPMAPlyj78Z9j6e1fNPj3wLqnhe7ZZ0MlvuISVRww/oa+tPDEx1OLcpxCvDO/Y+nvWhr3h3TtV0+S1azSdJF2t5nOfcelbynHZsIYepKPMlofBp+UlSeR2qfTLHUNW1GHTdKsri/vp22wwQRl5HPsBXr3i74J+LIfF1pp2l28UmmX04jju327bcHr5n0H517p4X1n4SfCB4vDPg3SX8SeN7hRC0Vgvm3Uz9/Mk+7EmeSOMDtUua6ag6co/ErHNfBj9lu1g08a18TZ5RO0e4abbXPlpbj1llHU+ykAeprDsPGlr4F8d6x4c8N3mo674At5gpulDTR2rn7wEoG0gH869Xk+F/j/AOJN8L34teIBp+hg7ofDOiTlYiP+m8v8R9cZ9iKg+K3xY+GHwx8D3fgrw3Dp+oXRtnto9K04KYIdykFpXGRx16liaiMnfuJrQw/E9nDe2kepadcCSNgJI5Eb8QRW54W+OFlYWsdj4us7tZ4/k+2W8YdZAO7LkEH6ZzXmX7NOsHWPBNzo9zIXmsZNqbj/AAHkD8Kl8WeF7+7u5Es7Z3j3/Mx4UfieK1mote8TTjNy5Yq7PU/EX7RfgvT7RjpNnqWrXWMqhi8iPP8AtM3P5A183/FP4ha/8QNYF7rEkccMGVtbOHIigB649T6seat3vgfUslpLuwUjqvmE/wAhWNe+EdYiLMq29wvrFKP5HBrmjVoJ6SR6csqx3Lzeydj1r9kPx5ZaRfXfgzVp47eG/kE9jNI20ed0MZJ9e3vX1O24Ejbz7ivzcuYZreTyp4ZIpV671Kke9eg+Fvjh8SPDlgLG31xL6BBhBfwidkHoGPzY+pqpU1LVM4NYPlkj7jRQAXbaoQEk9AB9ewr5/wBc1/Svi78fdG8K2nlXXh3w55l5cSdVupl7D1UHj3xXh/jP4xfELxbp76dqmumOyfiS3tIlgRx6Nt+Zh7E4ra/ZM1610X4vQwXkixRanbPaIzHA8zqg/E1Ps+VApH2zuz0xj09KUHj0+tRcqTxnHUU7d6VgaHm/7SmgW+s/C69v3RftWk4uYXxzjOGX6EGvii/0xXLTWWyKRvvofut/hX2l+1B4itfD/wAGNXWSVUutSC2lsu75nYkEkD2Ar51+HXwR+JXi2yj1JorXR9PlUNFLqTFXkX+8sagtj3OK6qFR0/ei7MxqQUtGjxm9vLyIGCaN1ZegZ2IHuAa6PwBoEOoeZc3kj+WoBkKNhpGP8OewxXsfi/8AZp8aR6UZ7XUNN1uWJflihdo5QPRd4wfpmvINEvp/DF9daXqsE1vNG+ySNkw6OOMFTX0WVYyNav8A7RK/Y8jMcPOnQfsFZm94i8OabHpU1zp8csLxLueJ5C6yL369DXnjqqSMq529jntXZa/4sik0x4YiV3jazMBjb7etcfZ2813JuCurSfcjRC7sPYCuzOKcK0oxoq8jmymVanTbrvTzG9f8BS8+tTXlhPbZ8xZFK8lXjKNj6HqKrA5HGPwr5yrRnRlyzVme3CpGavF3H859KX3pg9hRnjisiy5YzCN9rZ2nv6Vqh9wHJrnqvWVw23YR071y16Dk+aJ00a1vdZenlSJQXfHpzVS7aO8QCOT50zjIqHVC3mI7fcIwPY1FpsNze6jb2enwyXNzM4RI4xuZyegAr08JhIU6CrqVpf1oc9etKVT2dtDW8HeF9U8UeJrHQ7FVa4upQqhedo/iY+gA5r7U1u60/wCFnwob7KVC2NsLe1BfmWdu/wCeTWF8DfhrD4B0R77VfK/t66j33c2QVto+vlA+3VjXh3x++I7eN/E4tbCQjRNOZktsH/XP0aU/XoPauKvXqVnzTZUIRhpE5CW9lnnknnfzJJWLyMTksxOSacJVIGevbPFYYmwvB/TpU0c7ctkfhXNymvML4wlI8OT42ncVGe3WvTfCHg9pvCejzEPl7CBvzjU14/4xui2hNGCuHkHBr7g8CeC2HgfQQwAP9m2+Rgf88lrSPuom92fN5tOMlcfh0qjdS6bbEm4ukU/3Q2f0rltZ8RX18SN4ij7IhwKwZZmdiWJJ96zjh31ZUqy6I71/EOkRMVjLtnuR/jVe51+1fhIZMY65rhSx/vGnJMy42n8D3q/q/Zk+1vub+q6q8ymOEMgP3j61gykkgZ4zzUySLMODzjpUMkbMwCPEWByAGrpwuHqTekW11Mq1SMVudv4a8M2dxpcd1qbTbZBmO3U7QF7E45JNZ3jXw1Z2NrHNbEm1kYqEcAmNuowfSpfDfimG2s1s7/zI2hG1XCluPQgcg1R8YeJor22W3hLeWjbsvwzntx6V93V+qLDO9tj5Gj9c+ta3tc4ottHpj2ru/hP8K/FnxIun/sG0RbSFts17csUgjPpnqx9gDXG6VYyX9/bWwyDPMkSkjPLMB/Wv0s8E+HtP8JeE9O8O6XAsNtZwKuFH3nI+Zj6knNfA1KnLsfXxjc8A0T9lOS3eGa/8boJEwSlvYZXP1Z+fyrf8A6VqHwk+JZ0vWpY20bXI/Kgv1BEZkByobP3W7YNe7s4UjOck4HFZfjDQLLxX4ZvtB1CMSR3ERCE9UkA+Vh6EHFc/M3uaWtsaRO3g0AkkV8keG/jl408FeboWpQ2uuw2cjQAXZZZU2nGPMXqOO4NL4p/aW8ZajAbXQ9O0/Q94x5sYM83/AAEtwP8Avmn7Ngn0Ou/a/wDGNns07wXazLJcRSfar7HIj4+RDjuetfOZvPmPLBf7uanm03xHqlxLfXGnX9zNOxkkllB3SMepJbk1UvNN1axjEl3pt1Anq0Rx+dbQlBLlTKnhqyXM4O3oydb1iQAwCjuea3PDsr3d9DawFQ8kgUg5Ax3NcikhJyp/Sus+HAZtYlmZg3lx4A5yCxx9KKtT2cHLsaYDDfWcTCl3Z77oM/lW8MEZzEgwvv7mtPWfF+m6JEElDXF2RxDH2+p7Vxd3qTadpxmiKiThUyeh9a497qSSdpJNz7j8x3ck+tdnDWVPMovEV37idvX/AIB08aZzDKHHCYZe+1f0XT5npcfxEs7wGDULOSGN+H24dQPxwa6jwzceC/B+jXPirTrFNT1C4Qjz4FHmhe0RY/dXPXPNeEu27owI9O9dD4H1Aw6idLuG/wBE1AeTIp6BiPlb65r3c04doqjKrhlaaXqfIZVxRXq1o4fGO8JNXtoecfGP47ePPGs9zok8v9g6WrlGsLJ2VmI/56ScM304HtXj4H8PfvzXefHLTDp3i8SuNskqFZRjoyHGfxFcE7Hdu9a+Vw8+empWtc+jxlD2FeVO90j2v9kCYf8ACeahZyNiOWz3hf7xU19JeJLUSRF2IWNBwOiivmz9lW2gt/Fq61M5VFZrYE9MEZY/pXonj/xXca9qTxxs0VhCxWGJTw2P4m9TXXgcBLNKsqUXZR3YYjMo5JRhiJxvKWy7mzdw2z58t7d+ezqSaw73S45ZMr+6I53IMj6VzgEn98En0FWrO5mtpNwlYp/Ep5BroxnA8owc8PVvJdGtzoy3xOi6saeKo2i+qe3yKPiXRIb6P7PdYV1/1Uw6g/4e1eYalZz6fdPa3CkOp4x0Yeor3LUYo7iz+UggLvVq86+INirWUOoKv7yNtjH1U18rgMTOM/ZT9PmfZ8RZZSxOG+t0t0r37o4c9aWJpIpUmido5EYMjqcFSDkEH1zSGk7da9p7H54tz6X+Gn7SkMOnw6f45sLqSaJQg1GzAYyY7yRnHPuDz6V1mr/tK+A7S2dtLstY1S5x8qGAQoT7sxyPyr4+Rh+fvT0YAjJHtXLNJG8dT6D+F9xqfxw+NS694qjibStCi+0RWCnMMZJwiYP3ueST1r6qZjk18o/sX6lHaeMNa0uWGRHvbNXhkIIBKHJX8q+qt25TtwGxxnsam4WsODfWvm/9tjwNY3GiWfju0t0S6imW1vyox5qN9xj/ALQPGfSvo5d21QxDNj5iowCfpXiP7aOtwWPwttdELA3Gp3yMq9SEj5Jx+lXTbUkTLY+JZIWjuFVuV3DB9RXqHw6EMGnXFwpXz5JdrnuqjoK89naKRNnUepq1Z6lqGjsrhpIy65BAyrjtkGvpsnxtLDzftOp4uaYSpiaXLTPRfG720/h6aaUAyREGNsc59K8rDBieuM+lW9R1vUNafynkIjQfMxUAL9AOprTh8Gar9iW5+x3QQruGWXdj12da7MxjLMZKVBXS6nLl6WX0+WvKzZifn+NKD6/zpsqtDI0bckdx3q3FBHJY+cG2uvX0r5qacJcslrse9D31dFbtxjFKHP0HtQMe/wDSo2Us6ogZnZgqqoyWJ6AD1r0qN8JrUW5zy/e/CzQsZGuHW1SJppZGCxoqlmcnoAO5r60/Z8+Fkfg20HiLXrSL/hIJ1xFEMEWSEdOOPMPc9ulZv7N/wj/4Re2TxJ4is45PEFwA1vC+GFjGR1PYOe57Vz/x6+Mi3Uk/hPwffAQrmO/1CE4Mh6GOM/3fVh1rycRKMpymtjsp35VEd+0N8Wo7uO68G+GbjfAcpqF7G3DesSH09T36V8/A4HA/IVIfYflUZHvj6muRSuzVxsBb/OKUSdMY/CoyKb1PNbIyYy6gbVNc0bSEyxuryNNuOpZwK/TiwSCxsbeyWMYt4liGP9kY/pX5yfCmKO4+Ong23l5QajESPpk1+i8jEyMc9zRLoET8yd3p1pjHr0pC35Un41uZgfWkx3oNC7mU4HHQsTgCrjCU3yxWom0ldmn4YtY77V7e3myIpJMOc4yB2H1r1EWmnvaG0fTLZLbptEY/M+/vXjqG4tHE6ZKoQQ8bZwR3rdXxtdfZsPLFvIwHAOfrjpmvrcsxFGhR5Kqs/M+azTC4ivVUqTujH8W2y2l/LGiuvlymNctk7e3TrWTaRGeX2HUml1G7e9uC7MxGSct1PqTX0H8DP2d77xTokGv+J76bR9KnG62ghjBuZ0/vHdwintwSa+azGvCdaUobH0GEpSjTSlueL6bN/Z99aXyIGNrPHNtxwdrA4/Sv0f0HVbbW9DsdYspFkt7y3SZGU5HI5H4HIryj/hmj4Z+WFEmubwOHN4Dz9NuKp6hca/8AAmxT/Rjrng0yYV0G17Rj2PXbn8j7V5UnzHYlY9wznrUV9fQaXp11qdzIscFrE0zsxwAFGa8u0/48eCb2y+0ww6oWxzH5SZB9M7q85+KvxO1PxfYtpNrbf2dpRYM0QbdJNjpvPTHsP1qB3PF9TW417xNeTRL893cyTMTwFVmJya7Hw54ehs0DWcCB/wCK5kGXY+3oPpS+FtLjUNI65JIZs9/QVv397HYxhVVXkPRT0H1rzpzxWYYhYXCK7/rc+7y/C4HI8D/aGYNJv+kku5CNKVMtLeTsT1xwKY1hKvzWl827+7J0P1qoNSui5kLbj6dBU8OqiQ7LqFWB7jgivUrcGZtSh7SE4yfb/h0cWH8TMlrVfZzhKCfVpW+dmc9r/h+11B3zax2OodVdVwkh9x0/EVg+C5JdP1+ezuMxS42lG9Qe1ek3dot1bjMu7aN0Tqeceh9a4bxhE8LW2tQECeFhHJxww7Z/lXkYXFTqRlQqaPbXoz2sxwFCjOGZYdaKzdtmn1O41+TzNJhkX728Zx24rnh0IbJPXFWvD+qwXlptkIMUi4YZ+6adc2NxC/mQgzRZ4dRn8xX2/CGZUaNB4Os+WSbav1v+p+b+IeRYnEYmOZYaLnCSSdtbW/RleLBGec1o6CkkuuWMUfLNOmPzzVOGOSR9sUMjOeyrXY+CNMFjdC+u9vnjiNOuz3+tfS5pmmHwlGV5Lma0XU+JyTIMZj8RHlg1FO7bWn/DnO/tWeD7jUbGDxVpsIcWmRfRqPm2npJ9B3r5nP3fb+dfe8k8c8G2QowkG10YZDKeoIr5q+OfwmuPDk8viLw9bNNoUrbpI0GWtCe3+56HtXwVKzgrH3ONjKFZqRJ8HJ44/BO5PvpcSK2OuT0rpVViSQMkeleX/CPXIbW4vNFurgRJdjfbk8DzB2z717BqWhX1loNlrabp7O5jG9x/yyfoVYdvY16vCuIhh8VWoT0cmmvM83i/D1MXgcNiKauoJxfkZokQZ/eYPekEqs21eah+zFhuaRcHuGFW9Ps2nk2op8sfefsB9fWvucRiaWHpupVlZI/P8Hg62MrRo0YtyfQ2dPVl01WkY52nHsK4zxuV/wCEfm38ZIxn612F8ywWy28e7LDGW6gV5/8AEG+QQxWK/MWbe4HGAPevxRT+s42VWK0lJv8AE/pmrT+oZKqNR6xgo/O1jiJCFGTmtnR/DGpahEtzMyWVqRlXmHzOP9lev4nFaPgjQ0uSNUvIxKobbbQkcO3dj7CvSLPTwG8yf99MT3+6vsBW2YZmqHuw3PDyHhlYuCr4n4Xsu5wlv4P0oJmS41Gdv7yoFX+RrV0rSdHsebeF1mHV5wHb8+1dhJLDDkPMgI4IyOPwps0cNxHllSVfXrXmTxONjH2lSnJR72dvyPpKeWZJUk6FNxcuylr+dzBXWL/QtSg1DTpfLmhcNBLt4yPx/SvZ/B/7QXhm8tUh8Twz6XeqMPJBGZYZD6gD5l+hB+teN6lZi2BVx5ltJ8pB5I/+vXB6rZyWF80R5Q/Mj+q16eBxEa6t1PkeIcjeXtVaWsH+B9ba38fPAVhaM2nzXuq3OPkhjgMa5/2mfGB9Aaw/Bvg+/wDixcjxt46kki0yXK2FjAxTdGD69Qv05NfMMG2e6gt5mwk0yRsw6gMwH9a/QfSLSDTtIstPtVCwW9ukcYHTAUV3SXKfMRbZzsHwy+HcFuLdfBWitHjGZLcOx/4E2T+teQ/H34AaXdeHbrWvBVvJb3Nqhlk0/cXV1HUxk8qQP4eh9q+iWanQ4ZwrKCrcMD3B6ilGbRTSZ+ZXhNobXVITeYVYrhS+R09Ca9gjvNpLM+QeQfX3rzz4u6VHpPxJ8Q2mn8JbahKiKOhTOcfrXJrrN6yC2j8w5O1U847fyr7LKs2p0aKpyWp81meVTxFXnizV8YXFvca7cSW3+raQkYHB9TVfSGEjS2rcCZeGHODWx4b8F3Wr2xvZ7hIo2JUPIT8xHUKo7e5qpr+g3Ph66iLSboz8ySKcg4/UfSuLMsDiJ82I5dNzuwGMw8JRw/NdrQpS2N4jFGiBGcbgRg/1r6b/AGZfgne2Aj8b+KrGOK7+9p1rc8eSuP8AXOp6HHQHoOa8Y8A6lpdn4u0bU9XjMunQXUc1wgXcSoOeB35r1T9oH44/8JVp7+G/Bsl3aaVL/wAfd2VMUtwP7gHVU9e5rwamY1a6tU6HuTwUKb/dlf8AaM+MsV59p8F+C7omzJKalqcZ5uD3jjPZPU96+elO0g8DH4UOnlnYy8CkFaJKxyu9y/BIsg7j2NSYB9Kzo3KPkH65q9HIGQEcCuSrT5XdHRTnzaMR1x61HirGM/jUTjn39hShIJQNT4UyeV8dfBkjNgHUYhkj61+jMmPMbr1NfmML99J8T6JrMfD2d3HKD2+VwTn8M1+j1p458B3VrFct418OxmVFkKnU4QVyM4+9WstUjNaH5vZozSfjikP1rpMhGJwf8a7f4c2Fo0ct9MiSOjBIgeQpIyTj1964gBn+4jPjqFH+cVo6NrF3ozt8jLE/8LcqfxHevZyepGjV5qi07nmZpTnVo8lN6noPi2xsrnR55vsyQzwKZEkRQCfY46g149qEax3ciqML1A9M9q6jW/F0t1am3HCN94AklvxPauWQtcXJZudxya6M7xNCrZU9zDJ8NXowftTq/g74ft/EXxJ8PaRejMF5fIsq+qDkj8cV+kO2ONVjiUJFGoREUYCqOAPyr84/h5rq+FvHWieIZELx2F2ksij+50P6Gv0T06/tNSsLfUtPmSe0uoxLDIpyGVuQa+Wrbo96GxZqvq+m2muaPeaLqEKzWl7C0MqMMggj/HBqcVT1/WbHw9oF9r2ozLDa2MLTOzHAyBwB7k4FYoo/PZXm8O+JrywLsRa3Mlu465VWIB/Ku2ilEsWVOQR3GMivN9VvZdU1i71FgfNvLl5iuO7MTj9a9DtY5EtY0YYYIAfyq6q0Jg7SVzrNAGLCM4xluaoXjf6XIz5JDnPepvDNyslk0O75o2wR/WoNXhK3hcnCScg+hp8D4iNHM6tGejktPkz6rxNw8sVktDE0dYxab9GtxjfZc7izqT2B/wAeBUJ2Fsq4I96hMc33XDcHrmpUjKjLZGfSv1s/AVc1tJ3tER5gVEbpiuf8aRKNO1FOqgBhx0Oa6HTI2hth5nBY7z9K43x5qCrZSRBl3XL4wT29a/F8zcKmdVZUtr/8Of0lk6nh+GKf1jfke/ney/FGFo08luQ0DlCfvAHg/hXbabrM0SDbG2G5JTnJ+lee6fNsbPB9t1dDZ6gVUZkAHX0wa3r4WFXVo+YwGeYrBLlg7x7M7NPE8MYHmYDY5BBFNl8bRxtst90shHy4GAK4XUbxJCQG46+tZjzBidrbfc/yqKOAhGV2d2J4nxFWHLGKR6toHieeW7M11MhPqcYX2PNelaNrME8AjYxyhuGVuQQev1+lfNWnak0b4ViSRggDOf8APrXYaF4jkiwoDMqdVVvnxXqxtax8rUlKUnKT1ZtfE74Fabrhk1nwXNFpuo58w2bHEEjdflP/ACzb9PpXZ/AS+1VvAb6H4ntZINVsJnhmiuFGZEPQ+jD3GRWXpHjKPyRumVR2DthgfQ89akv/ABhb7TIHXzAMBl6/QHFRUpc2vU3w2J9k3GWqZta5ofh+OV5U0q1R887U4z7DpXP6pdRxp5MYVEXpkAAfSuV1vxtqRd0hmVRjB4+b6Vzk+u3F2GWWfc5I+62Ao9Mf1rz8XQr1rc8rrzZ9Tl+bYDBxvCFn5JI1td1UQBlt1NxORj2H1PauImsJry786+uA8sjAEL0/D2rWlmGCSPxB4qhHcqt/AzLlRKvU4HWijRVGLtucGY5tVzKrGL0hfb9Wej6DZxW8CiNQIolEUYHYDrU2pXrLmCDII4Yg/pTtHIa0Gcj5znH1rNvkKXUozvwx571pwbgaONzGpVrK7hqk+99/kel4jZniMuyunRwz5VN2bXZLb5iJu28uAO/FLHJJFJuQ4YenQioC8g6MFHf1oST5h/FX65OEakXGSumfgNKtUpTVSErNdTaO28tCMABwRjHQ1xniS332SsWO+N9ufauv0ncYnPON/Fct4jZVt5c4w0uBX4licPDB5rVo0vhUtP8AI/pfD4ueY8NRr4j4nC79V1+djkJhIobYwUjBDAdCOhz1r7b+C3jWx8c+CLS4hmA1GziWC+t8/PG4GA2PQ4yDXxXMgYZ79znpVnwzq+r+H9S/tHRtQuNPukHEsL7Wx6HsR7HIr1Z2sfnFNPmsfoGgZV2li3uRXO/EfxrpHgHwtca7q1wquFK2kH8c8uPlVR9eSewr5auvj/8AE+G0EMeqWTP081rCMyf4Z/CvRPAfwm174jxWfjD4x61qF6Xj3WWlqwiCxnoX2gbc9dq4Pqazila7KkmtD5c1fULjUtUu9SvJN9zdzPPKSc/Mxyax7i3W21CG4ChYZDx7Gv0Dk+C3wpkszanwTpyptxvUuJPrv3bs/jXg3x5/Z9/4R7QrjW/CU1xe6XEC89rN80tqP7wYffX17j3rop4hQnGSWxDpc0WmcB4Y1e1l0qC1aeOOaFNpQnH4j1rF+IGr2s9ullE4dkYlmB4z6VwkNxeJItvCctnAyOhrrtC8FXurWovLi4WJD9xpMjf7qB29zX2kcdUx1B06MdbHyjy+jgq/tqsupl6PcZXyiTleh9q0XYH1/EVV13Q73w9eoJj5iOMq6nII9qfDJuXuPxr4bH4WeHquM1Zn2mCxUa9JOLuiO5hDjdtyazypU4ORWq/INVbiMOpIyCOlRRq20Yq9O+qKgp8Em1/9k9TURGODwaX055rraTRyp2ZpI27+LI9qVwevFVrV+dvf6VcHSuGa5XY7IPmjcxPEyn+zSw5IbjPNe2eGPAHwVvPDWl3eoXcS3k1nDJcA6yqkSMgLfLnjknjtXjniBQ2lTDp0PNP0nTfBUml2kl3GPtDQIZf9M2/PtGeO3OeK6KesTCasyt/nFNY4FOpjciukxOu8FaBBqETXd+zfZEO1UVsGR++farvizw7p9vpz31gjRIhAliZiwZT3GeRWN4T8TR6XbvaXSuYSdwZcEqfoan8UeLre5042tsCyuRvLcFgO2BX2tGthPqi22Pk6tLGvGaXtf5HDXaiK4kTsrcfStzwP4e1nxPrEOj6Bp01/qFx92OMdF7sx6KB3J4rBJaecsxwWOTX3P+x14RtNB+FkPiAwKNS1tjLJKR8whBwig+nU18TXmk20fWU4tpXPONG/ZQ8RTWwk1jxbpllMRzDBbvPtPoWJUflXY+G/D3xY+C+kPFYpZ+OfDMRMj2sDNFc2w7mNTk49QN30FfQH40qsVIOce9cbm3ubKKR4Af2ovCK2hkHhrXftIHERaILn0Lbs/wDjteKfFr4seKvihNHYfZTZ6VG+6LTrUlwzdmkb+I/kB6V1f7V3hmDwb8RrfxHpVrbJaa3C0jRNGCiTr98gds9a5jwrLq1zZBri3gieXmOONNuF9W5rGrXjQjzSPQy/Lq2YVVSpL1fYy/C/hGSDbfaqY1kUgxwbgce7f4V0NxCzIduxj7MDWvFpKNhriWSVu4HC0p0vTSp/ebfcTdK86nj6+IbdKm5LyTZ9bU4Xy7CxSxNflk+7S/M5S31CXSb1XaMqjHDBh1Fdhbz2WpWmY3WVCOx5BrO1HSX8kqv+kREco3XHsa4rUYL7SJPtNjNKIO/+wfRv8axdNYmqqlN8lRfmdyU8rw3s6q9th387J/g0d8LCaP7s4ZOwdc0+K2ER3yNEB3OOBXnsXjbVEXEgDnsVbH+NVb7xhqM64KAf77FsfgMCvZlmGe1IeylW07q1/vPnqeD4Ro1Pbwpa9vef4PQ7zX9dtrO0kJmG3ozd29gK8u1bUpdQvTcSfKo+VF/uiqt5d3V5J5lxM8h7A9B9BUXQ/wCFLB4KOHV3qzjzzP55hanTXLTXTv8A12LMMm0jH484q59oPTaeO1VbGyurtLg20HmLbx+ZKS2Aq+vvRaQ3V0WW0tbi5KjLCGMttHvgcV2OUerPn1Tm7WW5Ze6Zk2glV9u9QNN/tY/Cul8BeF4NehnvNQnuIoYX8oRREBmbvkkcY+lbOmeG9P0Hx5bRXEwuLeWBpLUTqMrIOx7EjtXBUzKjTlKC1kke1huH8XWp06rVoSdr+vWxwST7PlYv6leR+NWftTKAR8inld2R+Rr1D4gzaLHZ2curiKWVblDHhRvK5+bjqV9RVP4ha1otx4X8uO6trqVnQ2yJg+Xg9QOwxWVLNnPktTep24nhmFD2nNXV4K/mzmZrfWLWxW7azuxEqbpJTDhUz6MOo98VlSa3KARv6dFGcV6MPGvhpdD843aLL5BU2gXDE4xt2gYx+lY/wn03RrzRri6ktbW6vGmZZFnQP5SdgARgDHerjms405VKsGrOxNThyjUr06OGrJuSu/L7jgJbwsS20Fj1AzjH9Kkiu3/hRQvcg5/WuhuPCceseNNRs9HuIbbT7cqXk++sbHqijvzWV4t8O3XhyaESTx3ME2fLmVSMkdQR2P411wxtGpJQT1avY8ivlOLoQlVcbwi7X6diP7QWU7ePwqvNI55ViG7En+lUopD9R3zU24k/Nj6CqasccWeneDNWjurVRJIoZgAQOzitjU7Npv3sX+sx8w7t/wDXryrT76TTs3C52j7y/wB7/wCvXc6D4ttbqNY2bc+OQfvj8D1rx4yxWWYr61hf+B6M+/pVcBxFgPqON+L8brqvMc+5XKsrqR1DDmpbeOSdgkMZOerelap1KxdQzS/mnNQXmtWttFvQgj1b5VFfST48xEqfLDD2n3vp+R8xS8KMPCtzVcS3Dtazt63/AELFwwsNOEQk3Oc4z6nqa808XaoftsUMDBkhPz+5NWfEfioXG5bV2eRjhpccD2Ws/TfDt1eRCS8f7LC3IDDMje+O34183QjKNR4jEP3m7s+nzKrHEUFluXRvFJLTZJdLkhZXUMueRkZpYI8o5K5zjFb1ro+mwwJHsuZdoxuL4z+lSPpdlIu2GR4yOgfkZ+tdU8bSlojw1wrj6a52k/JMi+F2i22u/E/w9pV4Cbea9UyL/eC/Nj9K+72Zc/KAAOgHYV8JeG7y48L+LtM1vy28yxuVlKbfvKOuPXjNfb+k6laarptvqVhMkttcxiSJ1ORgj27jpWsHdHiV6cqc+WSsy6TSGGK6jktZkDxTIY5FI4ZWGCKO2cj3rA+IfivT/BPg++16+lRWjjK20Zb5pZSPlUevrVmJ+e/jjTYtI8dahbxKFgju5oVI5AAYgfpXc6JrFvNpcGZI0aFAjITyCP6VxGvmTU1uppsGaZ2mYj+8Tk/zrmrW4vXcQQsp93H3RX0mR5n7CLptXPHznLVibO9rHefEbV4biGCzRxJIjFmIOce1c3YS7k25GRV2y8Iate2wugk8gYZUnamR7KTms77PNY3hgmUq4ODkfzozulXrP204WQZPKjRj7GE7tF3dkfepGb0poPr+podixyWLH1Jya+ZSPebIp493zLjd3qtj2q4eetIY1bqPxreFTl3MJQT1RVjLBxtPOemK1B0G4AH3qtFCivux+tWNwx61nWmpPQ0pRcVqUte+bSp8dh1q5o1r4Tk0eykutGEk7W8ZlfziNzFRk/e9ar337y1lTrlDXDMboEhZAAOgzWtDYzq7nVdas6XYzahdJBDC0zu21UHG4+57Cq31rb8FX8On6ukkzBEIZN393PevYy2lTq4hRqbHm46pOnQlKC1NK78D6hHasypYTsB80UZO/wCgbHJrhtRt/s83y5KNnG7qCOoNe2/bLe3iNxJOixqMk7uK8e8UXMdxfyPG3DSNIOMdele5nOFoU6PNHRnj5PjK9ebVTYp6fEGkZj0Ar7z/AGVddttX+DGlW0Uim40staXCA8qQcqSPcGvhSwAWAe/Nd18IvH+ueAPEZ1TRY2ureUBL2zIJSdM+3Rh2NfI1Y8yPpYux+g3XoaXrXk/hv9oH4ZarbK1zrMmjXOPntr+BgVPoGUFT/nis/wAc/tF+CdG0+VfDckniDUiCIgkbR26N2LOwGR7KDmuTlZrc5j9rm7stV8X+GfDmQ8lhDJe3K56BuFU/XrXJ6bAtva7n+UsNzk/yrhNG1rUfEniPVNf1q5a51G7lVpZDwMZ+6B2A6AV3GsyGO0TacBm5+mK8/wCq/X8xo4WTtFvX8z7rBYlZPkFXHwV5Wb+eyK97fPMpSMbIx2B5P1rLIUvkqwHYnvU8eNpkLbVHXnk0skscibcDPY5r9owuEo4SkqVGPLFdEfzxmGPxGYVnXxM3KT6smsLyWF9ud8Z6qT0+lLr9jEymdVzHMNsqnkc1RXac8nOeCDWrMd2hNk5O0Yz9a+E43wNOmqeMgrSbs/P/AIY/WPC3Nq1adXL6rvBR5l5a2a9Hc8gvoTb3UsDAgoxX8KqupPp+dbfilANblOQcgEgGspY+eleNSqc0UzPHUFRxM6a2TaIMfjSgdulWliUr1yR2xWjoXh3Udad1sY4wkf35JG2qvt9aqdeFOPNJ2RjRw9WvNU6cbt9EVNH0TVdYaX+y7OSZI+HbcFH0JJAJ9q9N+HEltZ6EdNkZLO+t5G+1QuQj7uxOevHes/wvqVv4Vsn0XXt9rMkhlV1G9JFboQRXE+NNVh1jxDcahDHsiIWNC3Ugdz/hXi1lUzCcqTVobp9z67Cyw+R0oYmL5qr0lF9P1VvxOn1rxpJYeKrldDjhu4JtqugQnzJRwWXHOf51zXjHUNcvdTjn1uyubJ9uIY5IGjCr7bgM/Wvoz9i/wnpMfhu+8Zz28U+qSXTWtvIwDNbxqOdvoSe/WvcvGHh7SvGXhy70PXrRZ7aaNtplXLRPjh1PVSDXdQw1GhJNR1ta54WMzfFYtOMpWi3e3RHyd+zz8Hk+IiXHiLxJfXUWi28vkRxxPiW5cdfmOdqj1616Z8RP2b/DMnh24uvBLXtlqlvGZEt57gzR3AAyV+blW9DnHtUf7JPi7SLfQbz4e3d5HDqen305ty5Ci6jLEfKe7DHSvYPG/ivQ/A3h651fWryC3VEbyYNw8yd8cKq9Sc10NtM85tvVs+J/hX8M/EXxI12ex03y7K1siBe3dwDshOfuYHLN7D869H8b/s1eIPD+gXGreGfEn9sSQRF57XyDBKyjk7CGIbjscV3f7HOuaff+E9esVMcWqHVJLyaLI3PHIcqQO4HSvcZLqDT7We+vp1jtbdGkmkkwqqgGTmnzu9hLTVH56eCPEz+HbqUvbme2mA82PO1gw7jPeu10LWNO8aau6XenQiCyTfbwTsGLueCxHQ4Hbmu6+C3wV0Dxu1/468SrP/ZN/fTSaXp9vIYw8W8/O7DnB7AYrb+MPwA8PWPhi88SeAftmm6hp0Rma1+0NIkyD720n5lbHviuTE4KlWk5R0m+p7OX55iMLGNGfvU078v9feeH/EvRbO31PT00azVLu6Db7e3ThsdGCjpXOXWm6jp8yRajZTWzMMqJFwCPY9K1fh5rNva+IJLzVrmRjND5aTykuV9ieoFdP40vrXWLe20vSCdQufM8z90N3lj3PbNc0a1fDVIYeSuray/rsejXwmDzChUx1OXLJvSCt+W935Hn+oHZaBR/E3rWYTjkZyPzFbfie0ns/JguIWhkGSUYYIrEOMZ49sGvUg1JXR8tOMoSs9GiZb++Rdq3twAOgEhxUU1xNMd80zyH1dyf51GePX+tS6dbm81G3tAu7zJACM9u9W1GKvY0hUrVpKnzN303Ot8EaGZUjv5ot8sh/wBHjPRR/eP9K9EtLC3twJHUSSAfM7c1X8O26pC8iqBjCIB0AFF/dtJJ5aYCKcY9T6mvKy7La2e4x00+WEd3+h95m+bYXhHLYy5eactEu76t+SLzXloh2vKqjsduRUckdleKSFjf3UYNZe1ieWP40IzRSCRcK49D1r6/EcAYT2T9hUkp9L7fkfn2D8V8d7dfWKUXDra6dvLUi1Oy8vEMuWjP+qc9QfSpvCPj/wAU+A5HXSLxJLQtl7K4XfCT6gZBU+4IrRmj+12bDH3l3Lnsa5PVVDLt6Er8xz3r4rBTnTqSo1d4uz+R97xNhqOJwsMdR62+aex6JeftOeJkiKW/hfRkmxgO0srjP+7x+Wa5278H/G74t6iNc1jTJ1t8f6N9tZbWCNT2jjPOPfHPrXa/ssfDmzvJpvHGtWyXCwSmLTIpFyu8felI7kdBX0ozsxyTmvXclayPgUmnc+E/Gnwt8d+EYWudY0CY2SjLXVswmiX6leV/ECvL7COG31iVJFBj81WYeqZr9O92QVZQQwwQeQR7ivjT9s34c6f4S1zTfFvh+BbSz1V2int4xhIphzlR2DDt611ZdXWHrxm9jPFxdak4lJLgOqOj/IQNhU8be2K87+IVzBNrpaEqzBVDlT1IrnbPWtRCm2tmnAI5RJSFH4dqYY7gkySJk45wQcfka+szDM44jDuFOLd/I+ay/K3hq/PKRoRPujDetOJ4qvZNlMflUxwB6V8RJWdj6xO6AnHajdz6U1vxpmarlJ5ifdx/9ejfxUOfz96C1Hsw5yXdyOOP51ytxDieQbT94/zro93OeKhezVnLYTk56VrGNjOUrjGpyW0zDduVMjK56kfSlUDzEJ5ANeneEYbe00eCWGJXnmXfI56k+n0r6DKcuWKblJ7HkZnmH1SK0vc8ru2u4Iw2Y2jHG9BnB/pWcQWYEkkk816j8QrKxa2ivY7aOGaVykqoMK4x1x615pbx7rkIOxIFTm+HlQkryui8txMcRT5oqx77+yz8ILPxxPP4k8Sxu+hWMgiitwSou5RyQSP4B3x1r7F0vTdL0m1Sz0vTbKxtoxhYreBUUD6AVwH7MkVrD8DvDotQAGjd5PeQsd2a9Ir5ucnJnrxVjlfHvw58HeOLCS313RrczlSI7yBBHcRH1Djk/Q5Br4m+KXgnUfh94xuPD2oOJkCiW1uVGFniPRvY9iPWv0DzXzl+3Fb2v2HwteFR9r8yaIepjxn+dJMZ89+DLqO31KWCRtomUBfTIr0u7k+1aOjqCzoRn2rxliysGQ4ZSCCOxrv/AAp4i+0RbW2icDEkZPDD1FckufC4qnjKau4u59flVWlmOX1cprO3Mmk/X/Jl8FjznI7gcinRjcevFXfJt5232k6RsesbnGPoacLW66NHGOfvEiv0vDcTZbXp8/tFHyej/r0PybHcD5zhavs/YuS6OOqf+XzKqx7mVVyNxwOK0NWdbewWHdjdyfZRTEktrEGR5Fnnx8uOi1xvivXWuWkt4X3s/DuOgHoK+G4gzRZziIUsP/Dh17vv6H6dwnk3+q2CqYrG2VWfTsl09W9zB1S6S61GaYdGbjPpUMa7mAxuHsar9DU8DDJJ49sVCpKKsj5ytiJVqkpy3buaGm2c9/dR2luPMlc4X0/Ou90a0uvCtlN9thW5tpXBZrdslDjuDjj3rlfB8epR6mup2VjJdJbgh8DqD6H1roPEnie3utNksbe3ljaQ4k81cEe2PWvFxyq1qqoxV4df66H1OTSw2Dw0sZOTjVV+XTR/5+fY1Ph/oNr8UfixY6ffo8OlW0LTToGw8kac7cjpk+navriHQfDtvpa6PD4f0xdOCbPs/wBkTy9voQRzXxr4G1LxJ8P/ABJY+MDoOopZx/JK01s8ccsTfeUMRjPpX0dH8efhg2nreSaxcxvt3G2NnIZQf7vA2k++cV6NOkqcVCOyPnMTiJ4mrKrUd2zgPEWvR/s/fEyfT9PsGu/CGuxC9FgkmHtZM7WMZPb2Paq/xC/aasbjw7c6f4O0a+gvbmMx/a70qBCCMEqqk5b6kV5J8cPHj/ELxvJrEcD21jBGLezicgsIx3b3J5rgZPxFdCRzsTLFw7M2/O7dnnPXOfWpp7q6uSpurma4KjCmWQvge2elSaVpeo6pKVsbZpFH3pDwi/Umt6LwVcbAbjUbeNj1CIXwfrxXoUMuxOIXNTg2jhr4/DYd2qTSZjaLq2paLqUWo6TfXFjeRfcmgcow/Edvatjxd8SPHfiqyNhr/ii/vLMjDQbgkb/7yqAG/HNNn8GXirm2vrWY46MGT/GsDVtOvdNkCXlu8W77rdVb6EcGlVy/EYd3qQaQ6WOw+I0pzTPrn9lX4haFqnw/svCN5eW1nq2lqYUhmcL9oizkMmevXkda6/4yePNF8L+Eb3T4riG91rUoWtNP062cSSyO42g7V5AGa+C15PX6e1ez/se2thP8Y0lvVjeaGxlktA4z+99R7gVxyppe8dSl0ItP/Z8+KK6SL5tHtA+zd9lN4nn4x/d6Z9s5rH8KahaeGbu7tNbJsZZDsYSIQyMp5DDqK+6137s7uP1r4v8A2zLfT4vjJI1lsE8thE94qnpIehI9SK56tJYqDpz2Z24HGTwNeNenq13KnxA0C88Qw2V9pPkzmOI/Luw0inkFc8H6V5bIrI7RurK6EqysMEH0Neq+CPF+m3un2OnFJxqEUYTyEjLBto6g9MfXFefeKre/i1y6m1GyktJLmQyqjdCD6Hoa8zLJ1aUpYeorW27n0nEdHDV6cMdh3dz+K2ydvwMc+tXvDLLH4hs2Zgo8zGT9KpkfTpTULxyLKhw6nIPoRXtSjzRaPlMNV9jWhU7NM9z0BsWhXph6oTKxmc7c/Mc57c1R8I6xFcWyXW/7w2yr3Vq6G+s1uB50DqkhH3uz/WsuGM2p5Ri6lPE6RnbXs138j6zjrIavEGBpV8E+aULtLun289DJWb5ip5I7GnbtwyR9MGmS212rbWtnPuOatWeny7w1zhIh27tX6Pic9wGGourKqmvJpt+h+M4HhfNcXXVCFGSd9W00l6tmjZLtsULZHBY57VyV4N8rMuCOe1dFrV8kFs0KsN7jAAPQVys93axMVknjVh/ecCvyDDSnisTUxMlbmbf3n7rnsqeX5ZSwEXdpJfKPU+p/2dbqGb4U6fDHw9tLJHIvod2a9EP1r5N+EfxEfwZfy8NeaVdEfaIY2G5W7OvbPt3r6L0fx94O1a2We18RaemRkxzziJ1+qtg16p8Gzp6+dP28b+3/AOEL0PRdw+1NdNebe6ooxn869L8Y/GDwT4bspZYtSj1i7UHZbWLeZlv9px8qj8c+1fHvxJ8Val451+/1zV3QzXC7Y41PyRIB8qL7D9auDsxPVGT8ONHtLlmuLqNZY41DbCR87nuR6Cu41LT7C+sHha1giYKTHIiAMhA7Yryfw7rlxpcyssgBA2/MPlYehro77xlJdWrQ28aRs42s4k3ZHtwMV+g4LHYWOFSv0PjcdgsXPFc0djBhwtxIox+AqVulMi4H+eacTx1xXwuJlGdaUobXPsKSlGmoy3I269KSg4FNNKKJYp+lJk470n+elFXYkDShjjtTcmj8DVCGHOAeMjmtrRvEd1YQ+SGRkPRJCRt+hrJSMyN3wOTXXaZ4JluLNZbmS3tvMXKIY97YPcnPFe9lFPFNuVLY8rM54ZRSrnN+IPENxqBBdkJAIRUGFX39zWRpUYa759M1peKdCm0e6MbqowMgrkq6+o/wqnoa7rh++BXHmk67qNVtzqwEaKpr2Ox9M/sp/Eux0WN/BOv3a29tPMZNPuJDhEdvvRsewPY+tfUYZhx0r88PDui6r4g1CPTdG06fULyT7sMKbmx6n0HueK+i/BPgT9oDRdKSCz8UWNjCB8lre3QuNg9BlGC/ga8NpHpH0FLNDb28t1czRwQRKXllkYKiKOpJPQV8U/tI/EK38feOU/sqQvo2lxmC1fGPOYn55MehPT2rW+Ndn8ZLW22eOL2+uNLY48y2kBtGPoQgAH/AhXkBRUkVipYZ+76+1NRVib6kBH8+tNRisgMbFWU5BXqDXa2Ph3T2jjmvLeVXfkW6v/M9fwrprHSbiKMC1tLayTHAVAD+PevPr5jSpOx9bl/CuKxEVUnLkX4nIeEbrUr6aRJzugjH+tKc7v61u3AmiU75OPT+uK2zp+pY/wCPiJvY1n3trIv+vi8puisBlSa4o4rD1ZbH0FbLc3w1L9zX5rdGtfxucpqd1cTRmPzP3foPlzWJcRsFLYG0HBbtmtzULeRJGRwdwNZNxGoLBlbpwAcDNe9RUYxXKfnGMr161Ruu25eZnHgnsKeny/e4+opsnBIqNGUOofIUkbsemea3exypXaR6R4F8SaRaaGljeTG3licnO04fP0716N+zbpuj+Kvidq+uXlqk66bCslpHIMgOWwHK+o965tv7F/4Rdtv2QaYLfjAGOnX65/GuL+FPjLXPB3jGHUPDtrJqEsgMUtkqs32iPPK4UE57g44rwMuVOrVqVYxafmfZcQOvh8LQws5xlFK6stdP6+Z97OyXKSW91Cs8EilXjkAZXU9QQeor4L+OWgWPhX4p65oum5WzhlEkCH+BWGdv4V794n/aMh0SyUN4D12y1SRcxw6kogjB9c9WH0Ar5X8Ta1f6/rt7rWqTGa9vZjLK3bJ7D2HQV7NODvqfISZReTnmtTwro41i4eaclbOE4fHWRv7o/qaw5CxXCjk8Ae9em6NZDT9KtrNcfKgMjdBuPJJNe9k2XwxNbmmvdieLnGYSwtG0H70i9GqrGttDGsMcY4RF4UfTpQfIQ8+YfRgf6GmynCCIMpGeSBjJ/rTCYwDnJI9K+9jGysj4SUm3dkv7vHMs3tgL/hSTLFNC1rdIk8TjmNwMMPX2qLdnqoPoB2pVYgbQTtP40pRTVmEZuLujhvFGgNpcwuLcs9jI2Bnlom/un1HoaZ4Yvr7RtWttU0q6ktb22cSQyoeVP9R7V3t1bxXljNZTbWWRdu09Qex/OvOrpWsreWNuJM7Px718PnWAjhailD4ZH3GTY+WKpuM/iie5aR+0X8TPEGoW3hnQdB0abWbxxBBceU+4t3cqW2jHUnp7Vs3n7MGua19p1bXviBHceIbsmWYmzLxGQ9i+4HHbIX8K8x/ZS1bS9G+NOnzapJHCtxBLawSueFlcfLk9s9M19y7H8zHzZ9M187UfI/dPdjqtT4O0exuvhp471Lw/4uhFpcCMIZVyyYzlWUjqjDvR8UdVtdQtbCCyjnlijYv9qMRWM5H3VJHNdr+17qukah8X9OhhaK4OnW0cV+V5+bdu2H1IHameKdW0OXwlcYu7e4juYtlvEhDEt247Y/SvKxNJQxVOsottn1mWYiVfK62FlNRUdfN9fzPFNn4UmzmtL7K21R1oa2KjkfjXtqJ8g2QaTqFzplz50OGQ/wCsjPRxXd6J4qs5QPLuRBIeDDOcfkehrgJkA/Ac1UkCle3Nc2JwdLEL3ke1lefYrL1yw1j2Z7MNabbuZYSMdQ/FZeqeLbS3jIa4hB/uxne3/wBauF8P+Gb7VgsnMFu3Rtu5n+i+nua7Cz8AWaR/vYZHPrLPj9Frw6uGwWHlactT7nDZjmuOpc1Giop9W/0OP1nxJeXkrLbuYYex/jP49qxizMdzMST1JNek3fgGy2EpDKp9YpiT+TVyWveGrvS42uImNxbqfmyu10+q+nvXq4XGYadoU3Y+SzbJczi5Yiv73dr/ACMuxv5rCUSRu23+Jc8EV9VfAT4X6XrWh23i7xNbC7guV3WNm/3Cv99x39h0r5KZBIyq33WYA/Qnmv0k8NwQWfhzS7S2VUgis4VjUdANgrqqI+diyzbWWn2tsLa10+zggAwI44FVcfQDFeYfFn4J+G/FWnXF9oNjb6TrqqXRoECxXBx910HGT/eGK9WpUYhxt654rEo/L4abMmtXFldQmN7eZo5IicEOGxtP416Xp/hDSorVYrmS4aYjkxMERT6AY5/Gov2ifsmnftAeKFtCqI90rnA4WTaCf1qC18XW5hH2iOVJcc7RuBPqDX2+R/V3RvPc+Xzp4nmXstjnde006TqclqXEijDI2MZB6VnlhVnWdRk1K/a4kUL0VQOcAdKqfjXgZnCl9Zl7LY9rBSqewj7TcRjzTTzStSVxpHRcO9JSmkpgFG4f5FFG9Rx/WgLk8HD9s8EZ9j0r0qx1azu7VJFlVW2gFWbBUgVwk+mbRlJs49qqkTqcboGI6bgTX0WUY6VGDio3R4uaYCOJablZmr4+1KG9ZVikDrFGUDA8MSe1c9oYw0je3Sob0XDTYmU5x8oHTHtV/wAKpI9w4WMuOCQB6GvNzTEvEVHJqx34DDrD0lBO590/s9eCrXwb8PbOYwJ/aupxLcXk2PmIblUz6Adq9Fzisvwrew3/AIX0q8tyDFLZxFQO3ygEfmK0xzXhM9IbdW9te2c1le28dxbToUlikGVdT1BFfG3xC8Bw+D/iRqNiql7GMiaxDf3H5A/4D0r7MHUV8u/GC6fUPi1qIlyywzLCBnoFFc2KqunSbR9Bw1g4YnGpz2ir/wCRiaRYrDGLiQBpnGef4RRd6oqZW3j80g8sThf/AK9SavM0NmdmQXO38Kxo24GFr1OEuG6GPpvGYtcyvZLpp3I8QOM8XllZYDBPldryl112S/zLiatcEjdDE4z0BIP4VfguILuNtv8AwNG61iuF9OaW1kMd1HJzjODjuK+kzng/AYjDyeHgoTS0a/VHx/D3iDmeFxcFi6jqU27O+6v1T8ip4o0zZGWQbhjMZxyPUGuLu0Gc5OSPSvUtbjD6bJz9w5Feb6gqiZ1AyAcdK/PcoxEnBwl0P0bjHAU41IYiH2tzn51IbFVyR5i7iQuRux1x3rSuIlJI5qjJCpZQ/wBzcN2P7uef0r2vaKx8TGnLmR2fjX/hFU8NWv8AZRgNxuXy/JOWIx82/wD+vX0j+yJ4c0rSvhfb+I4YI21TVZJGnuCAXVFOFQHqB6ivIrj+xv8AhFHVvsp0oW+FHBUccfjn8c1m/Aj42XHw7tJtE1TT5dT0F5TLGscgE1sT1254IPUg4+teTldb2lOUVfR9T6jifCewrU6jcfeitI+R9afEXw3pfjTwVqWkazbJJH9nkkhlYAtBIqkh1PbpX53yja7Lu3bSVz64OM19RfEr42eIfEXgi7h8C+BfEsFndxFJtWuLRiEiI+bYEyMkd88V8tAjGF6dK9iknY+UmS2KiTU7WNuQ0y5x35r1Vtue5wemeK8mjdoZ0uF5aNgw/CvU7S4W8tlnhyyuofsP1r7DhuUeWceuh8nxHB3hLpqPPUtnk9zQgxzijaOvQehFHPTp7Zr6h6o+XWjDavJ6+1IenOPfFOpCDggUoqwNjkY8Edh3GCK898cMBr00YIIzuP1IrvolwNzNt9eOwrzXxDMLjWbmYZwW/SvnuI5L2UI9bn0XDkW6s5dLFXTLK+1TVbXTdMt5Lq+uZRHbwxDLO5PAFfWOm/DX9oGPwitififb28vlbVsjKzOox9zz9uQe3Bx715H+yPPptt8brBtQKK8ltNFaM/TziOAPcjOK+3cNu6n6V8RWnZ2Ps4RPz8n8M6ppXjBtI8T281tdQ3IF2JW3E5PLbu4PXPevdNT0XS5fDk1m9vAtoIv3IVQADjgr71p/Hay0rWvi/p1ruXzILEC+ZcZ65UH3xVr/AIR/Tf7PRraEosQGz94WUj8TXPXjGpUhd2Z7mXTqUcLVlGCaeh4u3h140B8vGB1A4Fc7rlv9lzvXnAxx1r2/xHDb2tkXdV9gOteQeJoHnunbnb244r02j5xM4i43dz9eK0fBui/2zqwSVS1vFguP7x7Cob23KsVK813/AMJLNV0WS42/M8rH8uBXnZjWlRoSlHc9/h3BwxmOhCey1+46i0tobG342qqj5mxjA9PpVSbWIw37iDeP7znGfwpviO4Pmrag7QFDH3NZa4Br2+G+E8LVw0cVjFzynqk9kv1ODjPj3G0cbPA5fLkjDRtbt/oka8WrRs+Hj2g/3T/Q1Lf2cd3D5i4LbcqezD0NYbBs/Kje5ArU0KZ2d4WbI25HsafE3C+FoYaWLwi5JQ1a6NFcE8c47EY2OBx8ueM9E3un+qZwqeE7Ia49zdzLDpyHf5Zbb8393PYZr6x+DnxH0HxRp8OiLqNt/bFpGEMG/mVFGAyf3uOoFfL3xWiVLNJVyCJFOB71F8IPhT4q+Il2bvS2XTNLt5AsmpSkgBh2jA5Zh7YA9a+dwdR1qCnJno8QYSGEx8oU1o9fvPuwk54zn6Vi+NPFWmeENFl1LUJF83afs1vn55n7AD09TXM+Hvhvr2j6cLVvip4pu2CbQZPLIH03AsP++q8t+LfgbxRoTNrF9fS61ZMcG8JYvGewkBJ2/UcVoeMz5u+I095rPxA1K8mbfc3kvmuT6n/OK0bLwHftaKz3QWQjIiLn8jxgVW1S4WHxrczHEhRkYD1x1FdxDq9o9qJ/tKLHjOd3T/CvtMkweHqUOepufMZxjcRRqKNJaHmd1azWlxJbToySRnaynqKj7Vp+Jr2PUNYluoclWwASMZAHWs0jnvXiY+jCjXlGD0PZwlSdSjGU1ZjaSnYpGFcZ0CUUUYoGNdlVSzdFGTXMy6gxlc+Yo+Y8VuXpaa6tdPiniha5lWMySttRMnGWPYc8mvVh+yt8SJBvttU8L3EDcxypfgrIvZgdvQjmmmluFjmnj86RIi2AzgEj0zXc2sdpaQJbwW6JEox0BJ+vrXMtaNE5LIcZwfarLahPHCFMkRPYscH8q+pyfF0KNPlnoz5zN8JXrzTp7HPePbO2t7tmt1VFKCTYOzZ/SqXg2Xy791xnIFO1+4a7c5k3sTl26fQAelQeHf3WrJ6N1rx82rQr1XKGx6uX050qMYzep9IfBv4o/wDCMxLo2tJLNpJbMcictbk9eO6+3avdbPxt4PurcXEPifSdh5+e5WMj6hsEV8zfCj4d6t46u3aGUWWmQEfaLxlzg/3EHdv0Fe1wfAX4eLEFu4dTvJQMGR7spn8FAArwT1FcPiD8avC3h+ylj0O8h1vVcFYkgbMMZ/vO/QgegzXz3bapc6neHWNQm865mmaSdz3YnmvV/H37PFqtlJe+Cb2f7QiljYXkm4Sf7j4BDegOR9K8K0WWSyv5tNvUkhk3lWSQYKSDgqa5sVS9pTaR9Bw3jI4bGLm2lod3qkYmsmIP3fmBHpXNSTNG2ATz2xWzpt6Y8QXGdvZj29qfeabHId8QVh2UnH5GvY4Tz2jl8Hg8U7K90+mvQz4+4SxOZ1Y47BR5pWtJddNmjGhkZwf15qzaozzxx45LZ/CrA0+YN+7VEPqzZx+FXLaGOzRppnBbu5/kK+izfivBYfDyVCanNrRLX7z4zh7gPMsXi4PFU3Cmndt6adkt9RNclWLTX3HBc4H0715ncTRyzSSKwAZicZrd8f6+EtzHE2JZBsjT0Tu1chCxMKEnnaM1+fZVhJQpuUt2fpPF+YwnUhh4fZ3Jbh1wfmA9jVGVvlOP0p9w3J6VTkOeD0r1fY+Z8X7Vnq/hXwzok3h61MtuLtrpN0kpY5BPpg4GKq/BLwlpGv8AxutNC1HZd6daySzNG/SfyxkKfUZ6j2rnfhtFqmpXFzp8esXdlYRJ5kqQkZbPGFJ+79avarbXHw68S6R4o8OXsgmjmLIkzAnI6g4xuUjrXjYdewxcqU6l29kfY5lFYzK6eJo0eVQ0b09PuufeguGt/Kjhj2xjCgJwqAdAAOgr5H/bK8JaXovjXTdc0uGC2/tiFmuYY1CjzVOC+B6jr713WmftReEZNKE+p+HtXh1EL80FvseJm/2XLAgfUV414r1bxl8dPH73ej6BPP8AZ4RHBawHKW0WerucKCTyScV7FOMk7s+Nk00ecLFnjHHpXU+E78W8QsZvlOf3TE9vSr/ij4b+MvB8cc/iTQZ7S3c7VuFZZIt390spIB+tYv2XKccHuM16ODx08JVVSBw4zCQxVJ05nZKN67o/mPdQcZ+lBO07JFMbdgRya5e01mazxHcKZogMBhww/wAa04PEenFfmuwoPWORSOffivuMLm+FrxupWfZ6HxWJynE0JW5brujVLYOCT+AzTgmRucusZ/2eW/PoKypPEmkRp8t3GAOQIwzE/pWHqXiqa4DR2Mbx5P8ArZOWx7DtVYjNMNRjdzT9NSaGVYmtKyg166Gt4j1QRxmyhYGVxh8fwL/jXBamcXkp9MVqwc5Ltlj8zMTyTWJcsskzNMcozjef9nPP6V8VjcdPGVeeW3Q+0wOChhKXJHfqelfC/wCDPxC8Z2cWvaPBb6ZZbg1te3k5i8wg/ejCgscH+LGK9E8X+Nvjx8PxBoviPUodsiYt9QS3jl80D0kx976jNfS/hY2J8KaP/ZjqbL7DD5BTGNuwY6V59+1W2nr8HpzfbfP+2Q/Y8nnzM84/DrXlqpzSs0ejy2Wh4f8AD631XxBqc+omZpZy/mT3M0hLFj6nnJNcn8SvF/xF8CeMf7Oe/ihtD+/tfKjBiuIz/ez1x0PSuw+F+rvodm66lp90trcMGimETbc+me9WvjLo0Xj/AMNn7HGEv9PUy2Zb7z92Q+x9PWiznWu4qy2Z6LlGjg+WM2pS3X/AOP0n4qWniO4jh1ry7Cc4VSpPkk/jyK6S/svMTOAVYfKR0PuDXzQwYcOrKwOCCMEHuK7T4feP7zw862Wob73SmPMZOWi91P8ASutM8do7fU9L4c7eACckV0Pwp/48Lmxbho38xf8AdNbNna2WtadFqGnypc2ky5SRBwfY+n0rNjtZND1BL63j3bcq6f3lPasMZh/b0XA9LJ8d9Rxcaz26+hL4wt2hvkuMHy5EAz2yKxBJjnLCvQnWx1jT8qwliccEH5kP9DXL3nhm8jc/Z5oZBnguduK93IOIsNRw0cNi5ckoaa7NHmcV8H4zE4yeOwEfaQqa2W6b3MsSyEDEgCY5561q+HImaaSfGEUbRn1qK28P3G7/AEqdFX+7HyTV3WtSsPD+lmR2VAo+SMH5nNc3EvEmHxGHlg8G+eU9G1skdvBvB+LweKjmOYL2cKeqT3b/AEscj8Rx/ams6boUMgWS6uI4i2fugsBn9a+1fC+iWPhnw5YaBpsSxWtlCsShRjJA5Y+5OTX59S6zdN4ii11hulguEmROwCsCF/Sv0C8M61b6/oFhrdo6vBewLMpU5wSOR+ByK+do0HQoxgzuzXHrHYudVbdPRGpmmz2sF/azafdRrLBcoYpEYZBB4o3Z6fpUd7fW2l2Fxql9KsVtaxtLI7HAAUZqzzz85viFpc+nfEXXNLh3M1nevCH9geP0qCXS9Yhg+0XNoRH3cwstdTDqEet+N77XZlAa9uZ7lQfUt8v5CunW4byyZCrIwwwboQfWvusryyMsPz8zTZ8pmeaOjX9mo3R5IFOSe/qacVq5dxp9suFhx5YkIUjpjNQyLt+8cD3r5nFQdKrKDd7H0FGfPBSStcgCjNIwqOW+s4zta4Qn0Xn+VVZdYtFO2NZJWPAAGM1zbm1i5tqC6nit1LSOAey55P4V2vw++DnxT+ITCXTtFfSNLbkXuoBoIyP9kY3v+Ax717X4d/Zt+Gvgsxar8R/GNvfvD87wXE6WtsSPVSd7j2yM+lF7AfOvhfQfIgg8Z+OPBeu6h4Lut8BvLOTyfLboHVsEHHYNgH1rpB4P+CTjfb/G7WLaFuY4ZdGmLxr2VtvGQODjivTvit+1Ba2UqeHfhrpOmTaPbKIppr613QzoONiRcBU9zyfSuST4x/BSZBNffAewa7cbp2imRULn7xUdhnOBVJsDpL7Qbe6t1urSSOeBxuSWMhgw+ornLjw+qh5J1PlqQOe5ry/wb441zwvcD7HdebascyWsvMbfh2PuK9o8O+LPDvjfTnsoZE07U2wy28z8Mw/ut3+nWu/Cun7WPtNjixManspez3toc7PotlJD5ZhwOzY4zXJajpb6bqCunK5O056V6e/h/WY32zWhiQE5bzAwx61ha/pnmyAKjEIOp717OcLCumvZWv5Hj5O8Xzv217eZ9e/C7S7TRfh5otjZqAhtUldh/G7jLMa6TP5V5r8A/FCax4GttPmlH2/TF8iVD1ZB91h6jtXonm9O9fGTTUrM+qi7omBxg18q/tR6HBY/Ez7faIqDUbVJ5VX/AJ6Dgt+PFfUhk55IwOpPQV81/G+8TxN40lubX57a1jFvEw/ix1P0zVU4OTBy5dTzXTtSUwLFeBsrx5o/qK1be6wg+z3aFSOgb+hrKn08o7DaR6iqM0BTqvf86yq5dCZ7+D4pxWGjyy95ee50c+qTRIS91Eg6kkgcVy+t+KYk3LaubqXs7H5B/U1V1f8A48n+np0rmWXt1qaWWUoO7NsVxdi60HGmlHz3ZHdzTXM7TTtvkfksf88Vfj3bFz6VnFTnGM1pnhBnOcV6FktEfKSk5Nyk7tle465NU5OvtVmYjc2PwzVZhTJLWi6te6LffbrGXy5NpDcZDD0I716vbaNaeJNHsbzXkN3cSxblaJmjWMN2UA/zzXjhXjFdJ4N1nWI7+z0e31KS3tJ5Qh4BKA9dpI4ryczwk6kVUpO0l18j6fh7NKdCbw+ITlCWiXS/ozG1mxXT9YvLBZd6wSlA+Oo7V9q/sr6Xpmm/BbSZtPCNNfF57yUAZaXOMH6DHFfM3j7wrpNjoU+p2qSQ3Mcg3M8xbzcnnOe9SfBz4v6/8OUmsrW3i1PSZ38xrOdyux+7Iw+6T3GCK2wuIWKoqUWcGbZfPL8S6c7a6q3Zn2p4rtLLUPCOsWWrLG9lJZy+cH5AAUkHnuDivgdbiNE4kBXkBj3HY16r4p+NXij4nzWPgfR7C30C31a4S3nkSYySOrHkbsDaMeg5r6T8J+CPC3hTRotJ0vRbMoihZZpYFeSZu7MxGTn8q2+BanmW5j4MuTu+bPHbms65YuACRhMgYGOv86+gf2t/AWjeHDpvijQbOKxhvpWguraFdqeZjIdV7Z7gVg+EP2c/G/iHRItUvr3TND89BJDb3W9pSD0LBRhc/n7VfMrCUTxTC9cVPAmT2966jxf8OfFXhnxla+FNUs0S9vZESzkjbdFOGONyt6eoOCK+rvCHwI+Hug6NDZ6to8etahsAuLq6d/mfuEVSAo9O/vQ6lh8p8i+GtA1LxRr2n+GtFVTe6jJ5Ss33Y16s59gK+ltO/Zb8BxaUtte6xrlzf7cPdRyoibvVY9pGPYkn3rL1/wAKaD8GPjN4a8aWs0kHhfUfNsZlkO8WMjLwdx5KH35FfRFu0Nxbpd28sU0DrvSZGDIynuG6Y96hzfQaifIeq+LPiP8AAPX5/BEOoWmp6Uqefp7XluXTym7phgV91yRmuH8SfEXxH448Q2GpeLLg3dpZzArBDFtghGecKO/uSTXUftbeK9O8V/EqKz0CT7dHpFp9nlmhG9WkJywBHUDpmtHwRc6XF4Ts/IlgitFiH2gEgDd/FvB7/WubG4r6vBPlu3oezkuWfXqrvPlUddev9dTX1PxRov8AYU5W/t7sTx7Y4UcMST04HTH6VmeGNSHlofOORgH5sYNeUXNxbf2zdvp+BamdvJAGBtzx+FdT4ZviDt3AnjAxXbgcOqFOye/c4s4zCeNr80klbTQ5n47eEzpur/8ACRafGPsN82Jwo4im/wAG/nXmQ719XtaWOuaJcaVfqslvcRlGA/hPZh7g18zeMNBvPDfiK60e9X54W+Rh0kQ9GH1FdckeWmdZ8E/HL+E9cWxvpWbRb1wsynkQseBIP619KaxpMc1v5ke1lYBlYcgg96+KTyK9z+D3xmt9P0uDw74uWRoIQI7e+QbiidlcdTj1FJMGjp762vNLuXlspHhfH8I4P1B4NUJvGmo25KXFjBOw4LKxX9K9Cvrew1iyW+024iurd1ykkThgR9RXB+IdFYF/3bD0rOrh6Vb443OzC5jisL/Cm0YWp+PNTdWW1s7e2JHDEl2/oK4/U7q81C5NxezvPJ0yx6fQdq3r7S2AJ2HHcVUfTdxyAeRxUUsNSpfBGw8TmeKxWlabaMFkz25ruPhZ8TvE3w/lZNPkS70yRt02n3BJjJ7lSOUb3H4g1iJpE7A4XI4p/wDYsmCXG0/7tbON1qcfMe+J+09pQtt3/CG35nx90XqbM/Xbn9K4D4jfF3xB460yeGaNNM0uMFhZwMSGOOC7Hlj+ntXndxpbKjsuRgZBIqK6Ux6S0WCCxA5rL2UV0K52YGn3RtwFbdszuVlPzIfUe1aF/r0q2+2W7JU9lTDGsu4jMbNuUgAZr0b9n/4N3nxO1KXVdUnksvDtpKI5ZEH7y5fqY4+31btXo0sxrUIcsXoctTB0qsuaS1OH8J6H4z8bagdN8H6Dd3jBsSSRJhUz3eRvlUV7l4b/AGT3XT/7U+IfjlLIKN00VmF2xj0aaXj8lxXaePPitpXw8a1+G/wh8OW2qa3uEQhtozJFE/o23mST15wO5rhvFXw38ZavoN747+Pnji5stOtU3jS7N1Zyf4YwP9WhPTgMfevOlOU25PqdcYqKsh9837J/gANANPufGN6g5bc9ypb03ErGPwBrndY+PUek26XfgP4Q+HvDUDkpbahc2Ikc4/ukKq5/E1B8JPhjpz2c/wAYPFdu+i+DdMY3dhppcvNdhD8mWb+EnHPc9ABWT49Gt+O/Cut/GLxq8tppJb7H4c0+NtodieNq9o1HUj7xpJILnO+J/jR8W/ElvcNd+L9X+yxjdKlliCNAeBuMYGB25Nb/AMRfhVoegfAyw+JcnivUda1HVTEbdHjVEBfO7dkszEY9ak+Cmg3Wk+P7r4eeKE8mLxnoHlwjd8u913wMc98j8K5bw74V8beJ3v8A4fJ4is7f+wp2dNJ1TUPIRpAdrGIP8ueOmR1qgOx8f+FrXTfBfwk8C2lrbxX2uOl/qMgQCSV5HAXc2MkBeldJ4l+KGg6X4j1PTIdF0gxWl5LAh+yochHKjt7Vz+sWXxuHjbQPHWu+C31t/DyxxW66b5csRSMYXPkM2PXIFeSazoni7UNYvb+fwzraS3NxJM6/2fL8rMxJH3fegZi0+GV4nDIxVh0I61JeWk9pO0M8bI6nkEYIquTWhB6f4I+LuqaVHHYa4janYAbc7sTIPZj1+hr1TTNQ0DxTZm40S8S4wN0kRG2SP/eU8/j0r5aNWdM1K+0u7S70+6mtp0OVkjYqw/Gq5hOJ9YeHob3Sb+O8064kt5lPDp3HoR3HtXqVj481EW6/arCCV+7oxXP4c18p+EPjNPFtt/EluXA6XcAw3/AlHX8K9Gsfij4TmtmlGtWwGOFkyrH8DSlGMtwTa2PVfEHijU9Tja38xbW3YYZIjgsPc9a4u/jtlQqhTA6hTxmvJ/F/xkjUPDosYnY5AlcYUe+OpryzVfFWvalMZbrU7kknOBIVA+gHAoSUVZA7vc+jby1ikJAwD2OOlYep6bheM14t4a1DxNfalFZ6ZfXssznCqsrGvc9F0vUrPSlGq373V233geQntnvVE2OJ1mFkhdRkjoe1c1PF145Peu/1u13M3BwTXPT6eMksDms2rFrU5nZ8wHuK0ZEOAetWY7AfaFXZ3/OrstmNgUIOvNZSlY0VNnOypjJqsy/Wt6SyDZGwio/7PhzgqfzqPbRRaoSZiBfSnqrDDISCpyCDyDW4mm2uMsCPQ7qelnZDPVvXBpe2T6B7GUdWzV8Ck+INVaPxBdvfi3i3W0Fw+VLepHcim/EDQrNNZtoNBsma6kQma3t1yF9GwPu1ltbwqcxROuOh38j8q6HwLqFnpkl2l7K0bz4IlIJ6dia8vEUqlGbxFLZL4eh9LgcZh8bSjgcTZNv43v8Aj929jj7OfUfD+t294sclrf2UyTIJFKkMpyMj0r7E8JfH74eavo8V1q+rf2LqAjBuLaeJzhsc7GUEMPTvXzfqlvZ+MfFMcNrI8dvaW58+4C/M/PAXP86xvFvhOTT7ywg02SS6W6JjQSYDhvQ+3vWsMdTqOMKvuyavY5MTkdanGdbD+/TTsn3/AKeh6b8Yfi1onjj4g+FrGxSX/hGtK1GOaWaZdpnYsAW2nooHrX1kzLLiWNw0bAMhXkFT0/DFfnxrXg3WNL05r2Y288S/6wQuWKe546V2fhL4ifFbwr4Wihsb6caVGo8r7TbxymJO23cNwH6Vsq9GaThJHDUy/F0ZONSm00r7dO57P+1brFrpD+C7xFjk1Oy1I3kaYG7ylHI9gf516P4Y+IXg3xJpi6lY+IdPi3LmWG4uUikhPdWViDx69K+NNdg8aeLBL4kvriS+uJFJ8yeYb2Qf3F6Aeg4rN8KeCX13SxqN1qAtFdisSiHzGbBwSckYrGpi6ME3KWx00MnxleSjCm7tXXTT5nqX7XnxK0LxJ/Z3hTw9dxX1tYytPd3URzGZMYCIehx1JHFeO+F7HxPrljPp+mX9xHp8YxIj3bpASe23OCfwr0HwL4fs9Kt7u1dbO5v0lK3DlQxVP4QAegIrmJ/FFr4U8S6pZaXZxXOnPIG8tZNoSTHzbTg8e1YRzCpW5qeHjdrZvY9T+waOEjTrY6paEtGlun/W5sfDe50/w9a3ek6ncW+mapHMTOZGA3r/AA4boRXDeNL6xv8AxRfXWmhRbSPxhMBmA5bHvVLxBqs2taxPqU8aI0xHyKOFAHAzVJTjHSu3CYHkqOvJ+9LddDzsxzf21CODpRXJB6Pq10v+pdtpPmU/1rd0m4ZZOGOSeMA8VzcZ5HOB9KvWchVgSSADx616iPn2j1/wzfZAVmww4OSOv0qL4weEE8W+Gf7QsAH1XT1LJtH+tj6sn9RXJ6Ff7Zw+4kn1PX616XoGrKBjhfXJq7XJPkyRtqndxjrkdK+jfgR8KNF8PeA734w/FK0ibT7e2aXS9NuR8spIwryL33H7q/jWT4i8D+GtG+KejeKdct5G8Gz3iyamkSFhA3XLAc+WTjOK96Emi/HnxxawaXeLdeAfCskcksSRsiajekfImCB+6RR6c1z1G4uxrFJnz94P8L+OfC/ww1f4uS3J0HTzOr2OlSRkpeLI/dCflUA4B6nFdN4U+J/hfxREltq2NI1AnBEhzC5/2W7fQ/nUP7aHxXtfEWqxeAPD0yyaXpUu69mjPyTTjgIuP4U/nXzkjlTn+VXCTtqS0j611Hw2kqrIiqyMNwZSDuHrkdayx4d+b5Y2yOM1498Ofidq/hZ1t3LX2nZAa2kbO0f7JPKn9K+lPA/iLw540svtGkXK+cBmW2kIEsf1Hce4q7kNWOesfDCkHdHjiszxgdK8LWKXWqKVglk8sOq7sH6dfyr1dbAR54rwb9rbUYoINH0tXy3zzSAenQUXCxo6euia9ZtdaVdwXSdxG3I+q9R+Nc5rWjzZI2lY1binf8K7g+HvwAuvHXiaFo/E+uSRRaLGJWR7OMnO/gj5iOSD2Nc94C+JLSXUWk+KnSSOUhYrzGCrdt+Oo96SkmNxaKmqadIqspU57V9Fx6rc/Dv9kOwew3w31+hhjk6FWmY7mHvgcVwWteHkZ49oBRyOevB969U+Knh++1H9l+xt3H7/AE+OK4YKcjarH+hFZ1VsVDqeR/CbwP8AD3xVosGh/wBv6z4Z+JMEjSpNOzRrIx5UIMjtzwQ/fmq/xEu/HEHjXwx4T+O1/e/8IxZXG5rq3i3Jdr2ZnX756A5+YDPFbGseIPDnjvT9Pg8f6GfDM6QpDpfiuxDFQyADE/8AeGQOhyvtWrf+MfHPg/QI9C+Kvh208e+CLlQItVt2EuY/4WWUcZx03bW/2qmxZL8ZNcX4w+L9B+EHw6mjm0C3KT6hd2pxAIwB0P8AdVen+0a4v9o/VH8V36+BfAVjNceHPAtg3nyQj5Ay/K0npx09zmtvQvAdzGbzxh+zv45F6jwMl1o9wwS8jjYcoQ3D4zxuA9iaZ+zV4w8H+G7PxB8OvG1leaFrGtSvDdXN8mI3LAqqPkbozk9TkH1oWgir8SLy71L4ZfC/41abE0l3ohjstRYdjG2FJP4Y/Gqvx58L+Gdc+NPhTxJLdPaeGfHEcU8txAQGjkPyscsMDnHUVv8AwN0y51bwH8S/glqLZurIyTWKlgcHPG315AOR61xUUEni/wDZduLCZ8a14C1FmKSEBjbSHDKM/wB054pgenj9lfTYWe48HfEvVbOVc7XVVcZHT5omU0z/AIVH+0ZH+7h+MrmJflQnUbkEqOn8J/nXzxB/wjtl4c0ifwjrviv/AITGdh51pbxBIo2z0RkO9ieMYBr0q30X9quWCOSOTxkEdQy775Q2COMgvkH680tRlrxT4R03XYD5ybJh92VB8wPv6ivHPFvhHVNAkLzx+ZAT8sqcj8fSvdNM1cSJtfBGRj1raaC1vYNrosikYYMuRiuhoxTPkw8dcim17n4x+EVvfbrrQ2+yysMmI8xn6dxXj/iHQtV0G6+z6rZyW7HO1iPlf6HvUNFp3MyigHiigYvFB6UAZNKKBHpfwf8AEnhbw/ZS/bWMGpSt880iEgr2CntXpsPijQb5A9tqEEgP91wT+VfMxpyZXleD7U7isfSc89jIM+anPIOetVGt7aQMNyYI7Gvn+K9vIT+6vLhOf4ZDV2w1zXzcw2tpeSSTTyLFGrAHLMcAfmaBntkekwySDb1HTmm3ljsj+6xJ6Gtv4o/D3xJ8MPDnhvVxrKa1dajcx2dzbGHy/LmcDaEOTkZOOcV1HiTwtqPhWTTrfxGbJJb+MmMQybgGA+ZDkDke1RaEh80onkdxDIu9VGDis10lJIyfr0r0/VfDoZGkiUFSOoGa5PUdJmgB+TA9an2aD2kn1OZMLA881PEowM8CnXzi2T5wc56etYGoXtxINo/dr6ClyBc6D7TZI+2W5hRj6nmppII2X5TnPfqDXEMuee/vWx4Xu5lma1Zi0RTKgnoamULajuadtd3elXv2mxfbIBtIIyGHuKf/AMJJqUuv2uqXW2X7PlREo2qFPXHv70lynmZxx7+lY+p3EdmNiDdN+i1zyw1Ko25R12O2jmOJoRUKc2kne3S52niPxzYjTJILO3kE0y4bzccD6A1HfeP9Gm8PSRxW9y15JB5PkOuFGRjO7oRXmUjs7l3JZj1JpvGO1cyyfDJJJbO560uKswlKUpNe8rbfkehaL8RY7LQ47SfTXe7hi8uNkYCM46EjqKzPD/jzUtJspLX7PbXKl2ePfkFCxyenUe1cfmlz9K1WV4b3vd3Od8Q5g3FqpZxVkW9Q1C6v9Qnv7iY+fO25yh259uO1VB9Tik70V3QhGKskePUqzqO83dj+fShW5B/Kmg0oz2rQzJN+0Ek8V1Phjwxd3qpdX0psrR/ujbmSQewPQe5qn4G0tb/UTczx74YCNqkcPJ2H4V7Bplj5QEkwDzHk+i/SvJx+Y+wfJDc+wyDh2OKp/WcR8PRd/N+RR0Pw7pMEaqujmcD+O5Ykn3xkCurstO0xVUHSUhxyDE5BH61lS6pa252sxkYf3TwPxqxZeILHzQrb4wcDJ5H6VvTy/OXD2rpO34/duVXzPhr2jw8akL7baffa34nQfYQLZ/JK3duwIlikXJweuR3Fec6r4R8RaGmoXnwt8Q3ujC+Ui906CcxxyjH8JPQ+3Hsa9HgmDbZIm+bqrDoaoatN9muUvYtwSZtrgdFf/wCvWuGxXtfdlueTmuU/Vl7Wl8J8hanZXtheSW19bzQXKMfMSUEMD6nP86qivrLxB4f0LxfZiLVrQPIFxHOnEifQ/wBDXhnxG+Fut+FVN/bq2oaZu/10aHdH/vr2+vSuto8FM4Idc1o6HrGoaPfw3+m3U1tcQtlJImwVrMDA9KdSGfTXw4+PtjeQJYeMNlncjgXqr+6k/wB4D7p9+n0qz4B8NWPxw+O1x4gYLL4V8NmIOCf+PuXqqgf3SeT7CvlsnIxXSeB/HnjDwO94/hPXbnSjeIEuBFghwOhwQcEdiOaTu1oC0Pe/2oJvEPxa+Nlp8NfB9qbmLRECTFRiGGRvvyO3RVUYH6CmfG34d+Avg98Dn8PyPb6t4v1uSI/a5kBlUKcs0Y/5ZxjoPXvXS/BX4xfDvwn8ILWOyS41HxxeM32qwjt3e71C8YnDO+PmU8c549KTQf2ffEXj7X7jx18bdceGWf8AetpdpIF8mMchHk6RqB/Cv5isU7Gh5n+z74mvtYsbnw9fWc92mnxh4rsISqLnhHboPbNfWnw8ubDxB4MfQ7yKORUQ29xCe6nofxr5m+OnxP8ACXh7T7HwJ8HLe2s9N0+7Fze3NsCI7mReibjzIPVjnPaur8IeLb2bTtP8U6LI1tJLFueM8gnupHcZrVrniZ35WW/Ffgrxd8PotWsdO0KLxb4M1Ft9zZSIzPHjoQF+ZHA/jUH3ryO08dXfgPUpYfBt3fxabKALrQdaQTw4PVSOAw98K1fUnhn42eF7pI4PEqy6Rd/dMu0vET/vDJH4j8a3tWtvhL4tUz6hceENWLDmSeSEyY/3vvCs+Zx0ki7J7M+O0vfCWp3UnirwdrB+HPia0/efYZJ3NpcN38iUDKf9c3BX3q9f/Fzw3460ttK+Lvh1bi7hhZbTX9HRY7tGHQMhIV1P1x7V7vrvg79mSzd5NQk8JwknlY9TY4P+7GxxWUnjP9l3wWA2l6Xpl9OvQ2mlvcOf+By8frTUvIR8/wDwX0z4r/8ACW/8JB8L9K1G5nCtAl9cQgQmNuPnMh2E4xxk4r1Xw9+yj4p1jW5tU8deKbO3FzIZ7qLTFMkjuTk/MQqLz3wa1/Ef7WkUcDWvgzwM4RRiOa/lCoB/1zjH6bq8k8WfEn4m+PkI17xTLY6e/wDy5aePJjI9CF6/8CJobkPRH0zoX/Cj/g4Dp+kNYSa0F/eCAi7vn/3352fTKj2qCT4/Q+Y3l+FpSmTtLXYBI7Z4r5o8D6XY6fHdS2qPvchWd2yWFdJub1NeNi8XOFRxj0P0LIeHsLiMJGtXV3Lztb7jB026IddrZB6gV3vhqRpDH82cjBPb8a8y8N3EM86lHz3IyOK9Y0azjm01omDAOpVsHB5HWvokz83Zs6l4g8OaHbmXV9WtrfA4Tduc/RRzXK6L4ck/aA12K102xuNN8IadPuvtVkUCW4Yf8soR0z6ntXkGseF1s/HVvpviS8ntNFmu1Wa+2l8Q55IxznHHtXr/AMUPj/peheErbwF8F4JLO3gUW/8AaKxbPl6YhB5LMerkA+lZzb6FxSGfGv4NeGda8e6R4D+EGlW0Gs2Fs0mtytcMYLdP4DM5z+8PsM+1eE6x8PPGem+LdY8L/wBgXl/qOj5a9WwiadETGd+VH3SO9fYfh+XS/wBnr4CDXNc/07xJqh+0T723SXl5IMqjMeSqg8n61P8As/6zLpXwY1r4reLZFfUNZnm1K8lVAC6L8sUY9uwFZKbLaPhFI5CuRG2O5xTgjYPy19YfBcaVceFbu8awt/Nvb6WeZWiBxuYkDnsAa3NW8JeDNSybnQNPB5wUjCH9K3sZ3PjHb7H8qAOOlfUmofCfwLcH93by25x/BL0/OsC++CuhtlrXWJkz0DICKLBc+esc12nwI0b+3fjN4V08ruQ6gkrjGflT5j/Ku0u/guIz+61aB8noRitX4X+CdZ8E/EDSfFVvBHqC2M25oVkALqRggH1pOLsNNXPdfincw+Kv2kPAXgll8y00lZdbvFHILAYjBH6149+3R4u+1fEvSNC027ZZNEtTJMyEjZNIc4+oFdBoes+JdD+Oms/E288K3t9BewPbxW0bDdEmPkGehxjmvnP4gzavqfivU9a1hZBeX1y80gcHjJ4H4DArONNpjck0eg/DX4uNbvFpviZd8RO0XCjJH+8K9eu9MsNbsEvNNmimjkXKMuCCK+Pe+CK6nwL441zwldBrGcyWxOZLeQ5Rv8K1RDR6p4k8NTQM7Mp46iuI1GwZD938CK9j8LeMvD/jXTwqssF6V+eFvvA+3qKoeI/DEbKWiAPqadgueLi1lklEcaZJNb+mWcVnFjAaRh8zGtN9MkW7FrDb5kLdAv61r2ulC2JVYftNwOS23O36CuHFYiNFansZVk9fMZ+5pFbtnMaibiO1L29vNJI3C7UJx71x90ZEkKzK6yH+Fxg/rXso03U3G5pFiyPuluf0qpqWmTNEY721ivIcfxDdj+orzIZvBSs0fUz4KXL7lXXzWh483Sm9+a6PxP4baxja9sGZ7XPzxv8Aei/xFc3XsUqsKseaLPjcdga2CqulWVn+YE0R75JBHEjSOeiouSfwq3oumz6vfi1hbYAN0khHCL/jXrXhnwxY6bbL5cRiJA3Of9bJ7se30FcmOzClhFruetkvDtfM/fvyw7/5Hl8HhvX54/MTTJgv+2Qh/IkVFe6LrFkhe506dIx1cLuUfiM17a2mWBBUw7G7HzCDVaXRpI/mtbr8H6fnXkw4gTeqPqp8DYdQ92o7/I8LB4/lSs2B79q9F8T+GYb4uUhW01EcqV4SX2I6fjXnlxE8MskMqGOSNirqeoIr3cNioV480T4nNcnr5bUUamqezPWPh7YR29jZxNtOE86T3Y10+tXDRRJFGx3SZJ+lYPgydJFgZSMPCAOnpWpr6nZDJnGMrXDw+oVM9p+187etnY+u4wU6HDNRYZ2so7drq/4GbsyTu5Y9qcyNGMg9artNIh4x9TQkrSDn6V+0n803Om8LX0i7rVmYqvzJzwPUVp69Pu0m7zjhRIuexBrnfDSMbqSXnaq4/Grfiy9S10a438llCKAeSSa/K89VOGcONPyv6n7pwy6lXhnnxHTmSv26Gn4UuPO2nfuHXpzXXXeqaNpFk9zrF9bW0OPmEhyWHptGSfyryTRporm2NukxjLLw6HDLn0NcL8QPBviK28y+tXm1a0/idP8AWIP9pR1HuK2Z80c/8Wr/AMK6n40uLzwhZyWtiyjzAyBFeTu6r/CD6VyJ60rZJPqO3pTGO37zKPxqChT9aUUxWVvukH6GnigDoPhx4pu/A/jjS/Fdja291cafL5iwz/ccEYI46cdx0r6K8S+JviD8cvD0P+l2XhXw3Lz9jtneWS595G4yPRelfKvevUvgV8Qj4b1FND1SUjSrh/3bn/lg57/7ppWV7hdnW/8ACgoo49z68r4HeAjP6103h3RW8LeGv7Ie4Fx5RYqwXHB7V3V7cgR7lbKkZBHeuM8Q3LuWAPB/lWhBy+uLDIW3Rhhgj/PpXLX2kWMjnzIyc9gx4rpb4Z4B4rFvZFjVmbgYrJvU0SOb1fT7C3VEit13DnLEkis8RxKo2Rqp/wB0VbvJTNM0nOSe9Vs9+MUwGKu51QZ5PGK6bTtIv5oFaKECMDhnYLn86o+E7NLrVo/OBKLk49cV3hIH0rzcbjHRfLFan1nD3DsMxg61aTUU7adTnYDeaHN515bsbZvlZ0IYD34/rWoNa0ggH7fEM+ua0PkkRonUNG42kHuK4i50CRLiRUnAQOQvB6Zrgg6eJblU0fkfTVqeLyWEaeE9+D6PdflofWekeLPgr40b7MttoRll6CezWBifZ8Dn/gVWr/4V2MatJ4d1B7dD8y2853p9A33gPrmvmDxt/a3iu1vvi9a6LaaF4Y/tGPT7a3t4ljYpnG7aowT6k969XsfEmvfCvXI9OW8ufEHhlbWC5cPGQ1tHMMqQegP0+U+gr3VePws/L3Z7h438KzQxPY63p+A+QrEBlb3BrxDW/AN3pt/HqGlSJJ5MoljUjJDKcjrwelfcS/2J428MxTRvHdWN3HvhkHUf4EHqK+fPFNl/ZHiO90W4ZfNtpMAkfeU8g/lWsJ8++5nKLieN/F3xd41+IerW1x4pZQlpF5VtbwRlIo+OW25PzHua9E8a/EK31f4A+GPAOhwXcd1CqLqamPaoWPlQD/EGJz/OrsdlaTNhkT1PFX7LRrUuCsak9BxV+zQudmF8J7m6sNLnt5Y3VScgMMflW3qOveU2zcQe2DU9/JpWmObaSVpJh95Y+i/X3rhvFkyoGntpCU/uv1Arsng60aftHHQ5oYqlKbgpam9L4nfdw3JHPNdN8MdN1Txzrb20MrQ2Nthry4xnaOyj/aNeGf2gzFhvwO+TivrP9lKO3X4UC5iCmae9lMrDqdvAB/CvOqVHFaHZGFzvdM8I+GtNhVIdJt5XAwZJ18x2+pNR6v4T0PUIios47OX+GW3UIQfcDg1v8460lcanK97m3Kux4rq4ufD+rvpt82GX5o3A4kU9GFcv408N6D4qt9t5GsU+MJOijd+PrXaftPOllo+iaiCqzfaXizjkrtz/ADrx2w8UjY3mMMngZ7Gu+E+ZXOeUbM8/8V/CfWLGdjYoLuDJ2vHyPx9Pxrg7nRb+2YrJbyDHcDNfTOmeI92MspHQjPFaZttB1Zg15YQP2JK4P5irJufLWlR3tlcJcQO8UqnIK5Br2vwP4rvL2JbPV0Zn/hlI6/Wu+tvBfhGYl4rWMsv3l3HitO28L+HrXAhskDHoSc0XBJtmRH4fjjj84IBPKOW7qvYVj6vcWWkSG3RDLN1YLxj6k16M0KW9qx6+UhP4AV4fe3L3F3LPIxYu5JJ69arKsmpZpiJSr6xj07nsZzxLXyLAUqeFVpy6volv8zSfWmZsizXI6jfnH41Pb6hDcnawMUnYHn9awCf7y49jUiYHTivo8Vwfldak4Rp8r6Nb/wDBPksD4hZ3h66qVKvPHqmlb/gfIva3YxlWuAvYiVccMvevG/EVl/ZepzW//LP78f8AunpXuNvJ59irN8x2lWryv4hRqdQ08nHOUP03V+aYBVMJiqmFqO7i2vuP2LPlRzPK6WNgt+Vr0l0Ot+G2ipZaSk0gBkk+dzj+I9B+Arpry8W3Yqfncfw9h9abowCaXAFAA25+tY8rl5Gdm3ZY8mvT4XyilnGMq1sUrxh07t/oeVxvn9bh3L6OFwPuyl17Jb283cuNqNw/3VQD2Ufzqax1Bg5juPuno3ofeszecdselBZT/hX6NiuHctxNF0nRSXdJJr5n49geMM4weIVeNeT7pttP1TN3U7Vbq2ZOPNQbkb0NeW/EOxG631NQQz/upsDjI6E16jpcha1jJJODtyfSuM8eRIdFv1JyElDL9c1+P4elLAY+eGbvyux/QuOq084yNYpK3NFSXk9/+AYXgTVlhxaSPiVDuh3dCPQV6nE0Oq2Jz3+8B1U14LH8pDL8pHIPeuj0fxVqFky+ZmXb/Epw34+tdeLwk/aKvQdpLX5ng5RnuHeG+p45Xja3lbsz0OfSrhHwqCRexB/oaWDS7pmxIohUde5/AVQt/GBaJWlhAJGfmGD+lR3XjTap8uEIw9Oc/TNev/rTnUoez5VfvbX/AC/A8r/UrhaNT2rqtx35eZW/K/4nVK1vpVnjcM9QGPLH1NUPAXhbVPir4vezt7l7TRdPO+9u9ueT0VQeCx7enWvOtY1y81Bm3SGNT1AJy31NfWv7LNjaWfwbsLm3jCz300sty/dmBwPyFedh6E4Sdas7zfU1zbN6NSjHB4ONqcf06LyOs8K+B/C3haxFppGkwDgB551EssnuWP8AIYFZ/iHwLpN/5s9jCtjeNkgx8Ruf9peg+oxXaHkdajdOfSupTkne5824o+adW8HeFLnVpode8O6eb6Fism6LDZ9SR1HvWnpnhvwdaKBB4d0dQOV/0NCf1FTftFT3WleJ9JvGW3Rrm3dZQjHL7W+U8+3Uc/WuH03XLu4Ui3jeYg8kEDH1J4Fd8E5pWOaXuvU6Lxp8P/BnijT3hn0y1sboLiK7tYljeM9s7cBh7Gvljxn4b1Dwtrs2lagAzIcxyqPllTswr6NudY1C1UyTwyKh4DDDD8SCf51zHxB0+Dxdoe1kAvbcF7eQ8Enuv0NVKLW6FGSPAKPapbm3kt5nilRlZSVIPrUfAqCz3n4FeOH1KwPhXVJt13EpNlI5/wBYg6ofcdq6rX9yygZOe4r5jsLq4sL2G8tZWinhcPG6nkEV9G+Gddt/GPhuPU1ZRdxjZdR55V/XHoaaZLMe7fble+eDmue1iQbWjzkt710GrERAgDHP5Vyd7JIzScjB9RWc1qaxZmSxgj9ag2ZbbuGT0qWVmJ5JxUljHuk8w8AUkmJtGrorCxuYZTkqvDY9K68FJIxJGQ6typFc/pujyXUQmuJDDG3KhR8x/wAKuS6JNHE39najcQvjhWb5Sfwrxsb7GpP4tT9E4aWYYPDtuleD1WqT+40Lq6is7Zri5kCRL69z6CuAufEmpPcysiAKXJAJ7ZqLVZL5rlodQeZpYzgiRidtUDJDn7616OAwEYJtrmueHnfElfFVFGn7ij99z2SxVrX9lT4j+Cbwf6d4Z1rcwPUqX4au0vtRE3j/AOEsDKraZ4m8NjT76JukqkbRn3BAINeYap4+0PxP4y8eLoMEtvZ+NNE/eQXC4aC9jAYrnoclTzXQT6zDceGf2ftbQ/PaTyW0jFuhjbkZrosfMno/7KV9dW+p+M/B7StJFpF8HhDH7oLFT+eKwv2s1bR/Hmm6pH8qajZDd2+dDj+VX/2RJv7T8VfEjxBgAT6kIUA/3masz9u/UIYZfB9gM/ais8px2TgD9amL/eA17p5nZeJHV1VW4Hq1dRoviiPzFSSUKRggEcmvGYrkqckZP1xVkX0iqGBCrnGe+a64Ts0zCUbo9HvLhmuZGkbksW6+prG8U30Udj8x+Yqcj0GK5U65cp91i34mq6S3uuXyW/LBm5VTyT9TX0881hiKXsYK8mfN0cplh63tpy91Gd9teKT73B9c19E/skfEnTtMnufCWtXkdtb3sgms5pDhFl6FCT0B7Z715Bc+CRHbMytBLJj7mWH5Nn+lcdMJNNuBjmNyQNw5GOoPvXgY3K61CN5o9zCZjRxDaps/TvGRS4VUZ5GVUUFmZjgKO5J7V8E+DfjL4+0CyWz0zxJdG1QYSCdVmWP2G8Ege2aZ4w+KPjjxXaNb614iu5rVvvW8ZEUZ+qoAD+Oa8Z02j0ua56j8dPFF18U/iLYeEPAsL6pBp4YLLEfkkkP35N3QIvTdXQaD+zbqBtVl1rxckNwyjMdtbb1U+m5iM/kK6P8AZD8L2ui/DNNfaJTf605kaTuIlOEXPp3r2XNHO1sJxvufLnjv4O+LvCVlLqml3UWu2EK7pRHGUmjXuxTJDD6HPtXnen+JmQn5+cevBr7ojba3bHoa+Jf2iPDlv4V+L+oWdgix2d4i3sMa8BN/3gPbNbUqrejM5wSNez8XNGqnJWRRjIatK38a/v43lcfeG4LwK8bN2VGNxPHrTW1B+QSSPTPWujmJWjTPpxNYjuYmRWBV0P5EV5Df28trqE1rKMEMSCe4zwaz/B3ix2QWc8u2aP8A1RY/eHoc96664msdXiUXDbJ16OOCPx7j2rHLM5eU4lqqrwlvbp5n0+b8Nw4jy6FTDSSqR2v+KfbyOdUN0IIp+dvNaD6PMpIW4iI7E5FS2thFbnzZJBI6+2FFfV4rjDLKNJzhPmfRJP8ApHwWC8O86r11TqU+SN9ZNq34PUli222nDzODgsfxryn4hzrJqUMCSZMSbjx0JOa7vxPrUFrbOzvhF793bsBXk13NJd3ct1McvI2SPSvzrBOdfETxVXeTb+8/WM/qUsvy+nl1F7JL5L/M9k8Gagl/okLA/MEBwPToaiu42hnZGUYzx7ivPfB+vvpFysTMBCTwTztPv7V6jDe6fqcCrI6qxGeTjB9jXXlGZyyLGSlKLdKe9unmcmdZTT4uyuCpSSrU+/4p+T6MxslSdpIp8ee4yTWm2lx9Rc8e4FOjXT7P5mkDv6nk/gBX2eI42y6FNypNyl0Vmvvufn2D8Mc4qVlGulCPV3T+5It2ifZrMeacBRub29q868e6h/owtckvPJvbPZR0ro/EeuQwwlpH2RDopPzOa8y1O+m1C8a6mPJ4UdlHpX55hYVMTiJ4qrvJ3P1XOsVQyzLo5fQeqSj8l39SDPpV3SrcTTeZJnYnt1NUVyeME+ldDaxiG2SMDBA556mvWZ+ekjySSSpDFG8s0rBI40UszMeAAO5r2jwZ+zbr2q2cd74o1mPRRIAwtIYvNnUf7RJCqfbmpP2Q/C9rqXibVPE99Asv9mKsVpuGQsrclseoHSvqIn1zS5rCPmXxP+zBqENq8/hrxRHeTKMrb3sHllz6B1JAP1GK0P2YfFUvh29vvhh4qjk03UYrhpLNLjj5j96P8eo9a+igcV4R+2B4XtZvD2n+M7eMRX9pOttPInyl42+7kjuD0NHNfRise57W9waRtqI8kzLHEilndjhVA6kn0r5D8JfGrx9pVmlkdUi1CJBhDewiRwPTdwT+JNc/8VPix428QoNKvtWxazAf6HaoI0c/7WOW/E4pxpuTsgcrK5oftD+PrTxZ4+abTZC2nWMf2W2ftJg/M49iaytFuDJpy7WyuSOP89a89XTtRmHmSSRL6bmOB+IG0fnWjpGuTWIezmxG3+23y/UEZr6vKIxwtS9aNu1z5/NVPE0uWjLU703G2JwytjGTgZzWNa36rduivld3AyOn1rDvtfmmxFEyBf4jG5JP48YqraXBDBmBLbtwP+NPOq9GrNez3IybD16NNqqP+I2hx3UQ1iwj2sB+/XI59687r2bTrpJlaOZlYN1HHevPPHOhtpWoGaJCLaY5UjkA+leC0e2mc4K6X4e+JZvDWtiYljZzfJcxg9V9fqK5qmu6r1pDPf8AWClwgnhYPHIAyMOhB6GuUv4SV7k5pnwx1C7+yQ6TqtvcwRTAtp800TKsuOqqSOfwrptQ03Ofl5+lNoV7HEtGzPtA5zitG0h2Oi843DNX009kk3svTsKlkt8KTg/4VEldWNKckpJs3zgHAHbigPzWfaajDtEdwwjdRgE9DUlxqNjbxGRpg3shyTXys6FSM+Vo/bMPmeEq0FWjNcv5HN/ESNWu4JFHzvCQcex4rhjuBwUOf92un128lvLqS6kUhcfKmfugdqwDeS56CvtcojVp0eVK5+OZ7iKWLxs60Nmz1n4ma/8ACf4ieF7jxnYTR+CfHlnzPZbGaK/foduxSM9cNwfXPWvPPD9r4g8faJ4e8H+FNA1G7v8ATJ7h5LlJD5CiZgQWOMR47knmvs/w5+zr8I9G2lfCaalIB9+/necn8Mhf0rttX1HwT8NfDol1KfSPDGlxjCRhVj3Y7Ki8sfoDXn+0WyMOU534AfDeP4b+BINEluEuL2aQ3V/cDhWlPXGf4VHevkj49eKm+Jvxo1K6spc6TpKGzsyOjKhwT/wJs/lXcfG79oy/8ZWdx4V+HVtc6bpU4Md3qk42TTJ3CAfcU/8AfR9q8m0GzttNshbw465ZzwWPrRHTVibMBiVJVuCDg16N+zd4Fh8f/EdbXUrNrvRLKIzX43MoP9xNw5BJqr4f+GPirx5rEa+G9OYWznbcXs/ywRf7Rb+I+y5NfR1/qfhP9m34WppFjKt9r92rSRpgeZczkY81/wC7GvYH6VTnpoSkfOH7RfhzQfCPxa1TQ/DS+Tp8UcTiDzC/kOy5ZMnJ/OuR8J6hDp2qJNOCUyQxH8IIxmqOq395qmpXWp6hO1xeXUrTTytyWdjkmquSDuBwR6V7GDp1cPKNe17HHiVCvB0n1PV5tY06G1+0fbInXsqPkn2Ary3xJdLNMTjDNI0mPQGoXu51BwVBPfbVrwvpo1TVkWY5LNwW5HHU4r0sTj3mFqNNbnl4XL4ZcnVk9jJhlkj/AHiq23udvymtO1uUmXaeD+hr0hvDulSW/kr58TdpRISc/Tp+lea+IbM2N9IOFZJCj7ehPY47Vw4/Jp4aHPe514HNqWLk4xVmfbv7JniS11r4TW2lo6i70d2gljzzsJyjfQ167X5ufD3xzrng3XItW0S+a2uU4PG5JV7q69GBr6e8OftS6FNZR/294avYrrHzNZSo8bH2DEEfma+dnBpntRaZ9ERqWYADmvlX4n6Df/F/9ou/0jw48aWej20dre37DdHFj73T7xzwBSfEb9pjU9U02bTPB+kto6zKUe9nkDzBT12AcKffJr0v9kTSbew+DsGpp893qt3LcXMrHLMQcAE1KvHUGrlvw/8As+/DfTbJIdQ06fWrgD557qd13H2VCAB+dYXxC/Zt8K6ppks3g1pdE1RFLRxPM0tvMf7rBslfqD+Fe4k8HAyfTOKA3PtRzy7hyo/NzWbHUtF1e50nVbWSzv7OQxzRNwUYf09DWjpvia8hRYrhvtCep4Yfj3r2P9t7Rre38Z6DrVrD/pOpWjRThV5kZGwp9zg4rV+D/wCzXDc2EOs/EKacPMoeLS7aQx+WpHHmOOc/7K4x61VRQqR95HRg8ZiMHPmoyseTW3i2E/6tpo/qM0l/4hlkhLRI8xA4VjgGvqq5+AvwqmtjBH4de2JGBLDeShx75LEfmDXz98Z/hTqXw7uI7y2nbUdBuH2RXLAB4m7JIBxn0I4NcX1Kje9j3ZcVY9w5bpedjx/Ur+5v5/NuZM44VQMBaqkrxzk9+OlampWgl+e3UmZiBsUffPt716B4O/Z4+JviSxW+ks7LQ7dxuT+0pikjD18tQWH44rtjFRVkfPVq1StNzm7tnlJweDV6w1a9scLDJujH/LN+V/8ArV6L4z/Z++JXhjTpNRbT7TWLWFS0jabMZXUDqTGQGI+gNeUhvlJ/PPaqcIzVmrhQxNXDy56cmn5HUR+MJgo3Wi574cgZqG58V30hKwxQxZHXljXa/Az4H618SEOs3122jeHVfaLjy90tyR1EQPGP9o8exr6Di/Zq+FCWggks9Xlk24M51Fw+fXA+X9KweGoJ/CepLP8AMZx5XVf4HxbPcT3MhluJXlf1Y5rT8HeHNZ8X+I7Xw/oNr597ctxk4WNR1dj2UV7J8af2drrwnpU3iLwjfXOq6Zbjdc2s6g3ECf3wVADqO/AI967H9h3QrSHw3rvidlV724uRaI/XZGoyQPqa0bSWh5MpSm+aTuzU8Gfsw+EtLiim8Salea1eAAuqSGCBT6AL8x+pP4Vp+LP2ePCd9YyN4duLrSb0A7A0hlhY+jBvmH1B/CvYyeaUGs7gfO37M91ceD/HniD4d+I1FnqM+2aBGbKyso/hPfK8ivofvXz7+2hYJY23hjxfYSvaarBdG3W4iOHwBuU59jVLwD+05aLYx2vjbSLhrlAFN7YBSJPdoyRg/Q/hV8jauiW1c+j+vSvEf2x/ENtZeBNP8Nhla81G6WYpnlYk/i/E8VD4l/ae8H2mmvJoGl6jf3ZU7PtSCGJD2LHJJ+gr5V8Y+L9c8beJ7jVdRu3ubu4bBfbwi9kRewHYVrRoSnJJIipUjGN2MudaTT1aOLMk55A7L7mq/hSSS/8AECyXjiRpXAfd/EOuPYVpL4Gu2tvMaJGkxnZ553/yxmucEc+k6hHIGcIWwG24ZSDyCPUV7tHA1MFVjVrR0PKni6eMpyp0ZansazARAAIqdNvb6V5/4yht4dRaOAYVSCFHRc9QPahfFlyYTGqxyNnh2Ugn0JHSsi5nkupmmmJZ2OST6162bZjh6lDli7s8rKcuxFGs5z2CMnuPyGKtRMf/ANZqmpHsP5mpom5wOM+lfKXPprG1p84jdfmA59a6Sayt9b0x7SdQQy4ViOQexrkLSRgAOc9s11OgXe0Ddyc96pE2PPNN8F67q3jm08H6bbq2pXk3lQ+Y21P94nsMc19Y+GPhT8J/gV4ei8VfEC+tdV1hRlJrmPepf+7bwHqf9ps/hXm2o6U2rQ22paTdyafrtgfMsr2F9ro3oSO1eifs++F9J8Q6dN8Qvixraa54hsbl4UXV7kGPTkQ5DBGIXJ6g4x6VlUT" id="139" name="Google Shape;139;p2"/>
          <p:cNvSpPr/>
          <p:nvPr/>
        </p:nvSpPr>
        <p:spPr>
          <a:xfrm>
            <a:off x="21272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descr="data:image/jpg;base64,%20/9j/4AAQSkZJRgABAQEAYABgAAD/2wBDAAUDBAQEAwUEBAQFBQUGBwwIBwcHBw8LCwkMEQ8SEhEPERETFhwXExQaFRERGCEYGh0dHx8fExciJCIeJBweHx7/2wBDAQUFBQcGBw4ICA4eFBEUHh4eHh4eHh4eHh4eHh4eHh4eHh4eHh4eHh4eHh4eHh4eHh4eHh4eHh4eHh4eHh4eHh7/wAARCAK1Aa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I8M62/wAPfi3oXiKzk8iw1WcWWpwKcJIGONxH1INdj8Z7ya7+POsRzk7LHTbeK2XPAVslj+JrzvVrKDxZ448PeEdLuZJ9Q+2pIwjh3KgBBO454wBXr37UnhibRNa0/wCJVnHLPZRW66fq6xLlgg/1cmPQdK8eEZ1MNbqfX162Hwud88fhT18m1r+JwillY/NuB65olCXMUsEgDxujKy9iCKzI9f0C6tRLDrEG0jJDsFI/A81Rm1X+12Og+EX/ALU1u7HlwQxIx254JJAwMV5lOhUlNJI+3xOY4WlRc5TVrd9z6A/Zg16G3+AEN/rN0sFjo811CZ5DwsMb8fzrg9f+NXjrxdeyyeDZLfw5oAYrBcy24lubkD+IBshR+H41P8dNDn+Hf7NHh3wPbsztdXkUWoSofvsTvkyfQnj8K5eyht4YYoWysSRqqr0wAK9XF1nSS5d2fB5BlVLMas51fhj073NnS/iV8VdBdrj+3rXxRGOWsr61WIsP9h48EH617l8LPiJoHxC0IXthJ9iv4n8q80+dgJbeT09x6GvnqWaFRtjwB7UnwZu00n9o60tYYyYdesXS4w2MOvKt9cissJiZVJcsjs4hyKhhKKr0NFezR9dRBvM2sMNXxn8VvD+mfFX9oCXwx8OdIsrJrVGGpaiqlYXkH3pGA4wD8uQMk17t+0n8Q2+Hnw/kfT5gNe1Mm3sQTuKDHzS49h09zXBfD1LT4BfA668ZeIoxL4o14iSKFuXZmGY4yfQZ3tXpI+NZ8zeN/Des+CfFl14f1jy4r+zYHdDKGVgRwwI9fQ81oeHNYgupFs79limIG2QnCsfQ+hr6I+CnwVs/EnhzU/GvxRj+16j4ijedFc7TaRtz5uez46egFfLXiS10+117UrTSbyW/0y3uXjt7t02mRAcAn0P86sTR6atmgUZAH9aX7CeWxz9K4bTNdu7j7Ksmxry0QpFOc7ip9R0JrZg1fVY3DvPv/wBgjg/XFRJ2BRbOii092B479DU0dqYHG5Qw7emaueGtUtdUhZW/dXCDLxgdvUVJrLwWsLzsSkQHJxzn2rNTbZfKkXPDrYu1y2eRjArovjFp93q3wmmtLC1nurkXcLJHCpZic+grzbS9YZroMq7E3Dbz0+pr2LwfrmIl3Flz6sPzrtgtDB7nzLf+CfGmn2jXF54W1m3hB3eY1o+APfjgV2PwP+NXiD4ZXI01lOqaC8m6fT5Hw8JPVoifun2PBr6jt9QLoD5mCawfE3g/wn4mz/bGg2N1IRjzgmyUfR1waUo3BMt3fg/4ffGKwt/iD4FuorDxDBIJobyJdjLOvIS5j788E8H3NebfF747WGveAbnw5qGk32l+NNMv42WSFQ0CXEL8yI+cgHHQjPNcf8TdMPwa1S3u/AfjDUdMu9RQpcWIlDSLHjhycYx2GRn0NeL3Vw9xO9xLJJLNKxeV3bLMxOSSfes+Sxdz1P42/GPVfijoei2F7osFgunkyTSRylzPKV2kgYG1fbmvM7zU9Su7W2s7q/uLi3tF228UkhKRD0UdqqrJ/v8Atg8fj60rhVHLH3wMj8atEieaiKN8fzHuQSD7ACgMWG4Q4B9EApOh5GeOMGjzU4WVJMj7hBwKAFGCeXVfXdSjHKlT/iKaTwd33SOTtBoDRqu1mDr2wc4oA+p/2TPFGj+LvA2pfCDxQyTL5T/YlkP+tgb7yjP8SHkV1vwhmaxn1r9n7x9GJxBC/wDZE8nS+sW6AE/xL/Svjnw9q2peHddstc0a68m9spRNA4PQjsfY9DX2Pr/i3wv8RPg7afEy2vrXSfEnh0faYXaQLJb3C/egPcpJyMe9ZtNMpM+Xfi/4D1j4beMJ9Dvo2kgcl7G5A+W4hzwfqOhHrXHW0M91cR21tC888rhUjUZZmPQCvrD40eLvC/xj+EGnSeHIHu/FAnjeG2EB3WbkfvQ7kbQn1PPGK4v4f+CLLwXAdR1GSG91x1wHTmO2B6hM9/VvyrSN2iWyT4ceEbfwXpn2y9WOXXJ0xM4ORCp/5Zqf5mk8Qas0kjKSc/TgUuv6o0gkYtkDoB3rs/hr8J5tZjj1/wAXJJY6USHhtCSJrn0yP4V/U05SSBK5wfgzwd4m8cag39k2ojs1P76+mJWKMfU/ePsK9q8N/D3wb4Jsm1fUpoLue3GZNS1DAijP/TOPp9M5NSfEv4kaB4C09NMtoIWuEQC10q3IVYh2aQj7v06mvmTxv428QeLpmn1rUGljUkw20fyxRegVRx+J5pRpTmrpaDcktD17xz8cFmlez8IqVUHadRuF+Zv+uaHoPc/lXjvibW7y7uPtV5ezXl1ITmSZyzfrXNFmYgsxzjpQ7M4Db847HpXoPCU6Moyk7ow9pKaaRpWGqyRzoJxujJxx2pdavpGna2TCxpwQO/1rLiIEyM4G1TuIzVu7VbqYywOoc/eVuM++aqVTD+2TJ5Z8pCn78hFVQ+OABUZWEriTkHr6VraTYiEtLNJvZl2hUPABrNls76OZoxbyNz8rIMg04vD1KkgfOoo7j4bfFHXPBNxHZzSyanomRus5HyYx6xk/dPt0NfSd3png/wCKXgpZoXhvLOdCsdyqfvrZ/TPVSD2r4xkg8tyk0iK/cDnB9DXoPwE8czeBfGsMV1MX0XUmWC8Qk7VycCQD1B/SuLEUJQbklobU5p6dTlPGnhvUvCXia70LVIyssDfI+OJUP3XHsRWR/npX1H+1t4RhvfClt4rtlVptOkWOSRf44H6Z9cHn8a+YNtcTZ0JFSfG0jJzjtWY/fFal4OP6GsuT5c9c9xjAq4EzPV/gDHHoPhnxd8RJhmTTrf7HZ/8AXWTv9a53TLh9QmK7vMuGJZ89SSeT711Wg/L+ynqbRKctrY88gdgeM+1YPwzaJLi4kKhpB90ZGa7sBhlia6hJ2Rw42u8PRdRK7NJvDt8sXmNGy8ZPQVCz3QjaKW5ZAOGGPm/OuzNwm0l22qRyGPSq/wAH9Ptde8f38kyR3iaZZNcW9k5G24mydmc9hxXuY+h9Qpc2Hk0eTga/16py1o3scb4V8E+K/EF3LJpeh3twmcCcpsjx/vNgV6PZ+D/H1raQ2o1rR4xDGsextQTK4GMHmuL8S2fxy8ba21lqVnryRtIVW3XMFrEuegAwuB6nJpP+FDyL8t1488MQzj/WxtdglG7qfoeK+VlFyk5N6n00Z8sVFLQ+lvgd8F9C+GsU18ZzquvXKbZ7+RcBV7rGDyB6k8mvTbmyt7i1ktri1jmglUpJE6Aq6nsQeor418S/tQfETVbtl0G10zRLc/dSOH7RL+LNx+S1zLfHD4y+aZD4pv8AO7OBaxBR7Y29Kz5ROR9c3/wf+F93KJJvAmjKw6GOHy//AEEitzw14V8OeGYjF4c0ez0pW+99miClvqep/Ovj3Sv2lPitZXW+81DTtQiIwYrrT1C/XKbT+tdr4Z/auuFcR+J/CEEyngzaXcFD7/JJkH8xRysOY9y+Nvg2Tx58OL/RI5R9vQfabB2XpMnIGR69K+S/DnimK9g/szWWOn6tasYZo5jtyy8Hk9/Y19VfD/4wfD/xnIlvpGvpBfNjFlfjyJifRc8N+BNVvib8E/AXju/k1PVNPudP1WQfvLyxk8t5P99SCrfUjPvWNahGquWR6WV5rWy+o509U90fO91e6fp8RuL/AFC3hjX/AGwSfYDqa3P2ddPXUvHWp/F7XVaw8M+H7Z0t55hje2MceuB+pAr0nw9+zB8M9PuVnvjq+qhDu8u6ugkeB6hAMj8a8/8Ainrk/wAU/GVj8G/hpHBZ+FtOOb2eBQkGEPzMcceWnb+81Rh8LGi21qzrzbPquYwVPl5YrUZ4Ahn+NPxa1H4oeLsWvg7w+S0CTcRhU5ROf++m98CruhR3n7Q3xs/t+9t5U8DeHX2wRMMLMQcqpHcsRk+gwKy/FF63jSbTfgR8IVKeHrE/8TTUhkLcEH53Yjqmf++jgdK9Q8eeK/DX7Pvwxs/Dfh+KKfWpY9tnbnl5JDw1xKOuM9PXgV1ngmR+1h8RZrGwg+GXhJjLrurFIbpLb70MTcLEMdC36Cum8A/Bnw/o3wgPgzWbOC8ur5fO1J8ctMRwEbqNnY1zn7Nvwn1W0v5/iV47hkn8SX7NLbRT/M0Ifkyt6Oew7Cvd3Vozz1pNgfnn8UfAupfDvxi2lXEjSW7HzbC8KkebH7/7Q6EVXtbjz7dJVG0n7wHY19t/GP4e6X8QvC0thdfuruPMlrcqMtDL2P8AunoRXw4trd6Rq95o+oRtDc20rRyxsMfMpx+vWm1zDTsamm3rWGoQ3anlG5HqO9dJ44vPM0+2VFISdg4HXjtXH+W7naqnpWtcFriG1jLFmjj2nvinGnrcmUyKxZ1YbcAfxDaf513Hha5mDjbI4HbeAcGuZ0zTpCQCOvQ/416B4W0SVnTKLjg/U/0rpRk2d34bmlmjRCxJx05xXL/F34vWvg1X0XRY473XiuHYkGK0z/ex95v9nt3qp8VPH1r4E07+ytNeO48RTx/KgOVtFP8AG3+16D8a+a3aSa5kmunaeaVjJIzNySTkkmlJgifUbjUNZuptV1XUGmuJ2JaSZizufYen6VT2ohIjbzB3YikuC9xJkkrGOBgY49vQVK8It0XcU3kfKgIyB71BQwdvXsO9KrRZxJJswOQEJFN+bPUA9+aOgy3A9+9ACt7bkHbBwce9J8397P4ULtPC5I9xx+FKQc9KAJLK0ur69hstPt5rq5nbbFDChd3b0AHJr0Xw98CfiXrGGfQl0qJuj30qxfiV5b9K85tbi4tLqG8s55Le5gcSRSxNtdGHQgivoP4fftKXUEEVl450qS824U6jY4DkerxkgE+6kfSgCXQP2ZUh2S+JPFJfH3odPg2/hvf/AOJrtNO+Fvw/8OjzLfQIrucD/W3rGZvyPy/pXbeGvHXg3xWijQPENleSsM+QX2TD2KNhv0rf0BdF+2XP9riHcAPL8/7mO/XvRewHkutanBaxfZrVY7eEDhIVCL+AFYFlovijxTdLBo+kXcqE4EzrsjHqSxwK+ivtPw+sXF41x4cgkxkSExBvwzXOeLvjf4A0GHy49Sl1Ocg7IbKMtn/gRwB+tS6reyGoFPwB8KdH8MmPUNeEesazndFCq5iiPbAPUj+8eKwPjR8XLPQlm0/RbiK910Ao0seHhsfX2aT9BXl/j343eLfG8x8P+D7G6sI7k7Wgs0aS4mB7M4G78sCpPCX7OXjbW0W58T6hb6BbOATEw86c/wDAQcD8Tn2rP1LSPIdavftU8l5c3pnuXcvK8jbncnqSfWs1byBCcnjGcCvrXSv2a/h7ahW1C61jU375mWFCf+AjP6112lfB/wCGmmhfJ8E6dIR/Fc75yf8AvomumGLlCm6aM5Uk5cx8MteW2d3luB+JBp4vbYkDdt44yK/QFfBXg5lCnwfoJUDgf2dHx+lZWrfCL4aaqD9r8FaWjHq1vGYj/wCOEVg6snuXyLofC6SRuCVkDfjSmvqjxP8AsueC79HfQdS1PSJycoHcTxD2wcNj8a8f8ZfAD4l+GWaSwtotetFGfMtGLMB7ofm/nQpoOU87iubiA5jlKn61etdamjf99Hu9xwaytRXUtKnNtrOmXVjMpwwkjK/zpqTLMu5ZN/49KrRk2HtJukck5yxPPerVtZyXdqzLIUAGE46/Sqg688irEVxIgONwPtXrNzr4c50lCofZlrK3iz9lx5LnLzNojJIWH8cf/wCqvjhceUrHj5RnNfW/7Plwbj9mm9Nx8yJHeqAem3B4r4+ln/d+Wp4xyfWvCSuzuva5Hey5zs6jpzisuXOT8wP05NXpCTyarSD3J+tbJWMnK565+z5Pa+IvC3ib4ZXdwILjU1+02DMeC6jkf1rgriLUvDOu3FndI1tfWshjkTvkfzFYFheXmm6lbajYTmG6tpBJFKOoYf0r3rxRptr8Y/CUHjDwuka+JbGIR6rp4wHlx/EB39vUcVrCcoSUovUiUFNcstjy+88TX1xAYyAu77xzjP5Vp/Dywu31D+2hqE9nJH92WCQo/wCY7H0rk7iKW3ne1uYZIJozteN1Ksp9CDyK63wHrNrbQG1u9wjA5YDJU+uPSvZwNb65XSxMrpbHlYyn9Uot4eNmzrfG2seKLrRZYIPEeqPEw+ZWuDjjscY615Cep3BM9/lFeieKfE2npYNbWuZd/Vyu3PpivOSMkn196nOaVGnUj7JepWVVK1Sm/amuFjgysUUcS+ijGaiLHJ5H506Vhg5x/jURP5e4rwUesOLFl25LD61BNZ2sykNHtb+8pwfxp+eeM+tKDzz3/WqEZF5pdxbr5ijzowc706r9a9T+D/x/8VeCZ4rDXJbjX9ByFaGd8z249Y3PJ/3Tx9K4y2YdufWs/WNF3IbqxTnrJEq/qP8AClYEfRXxo+Nx8b2Fl4D+E/2y9vNcCpc3KxNG6K3WEA8g/wB5ugHeuNv7efw7HD8Evhji+8SalhfEeqwtjc+OYFf+GNB941434Y8Q614W1U6t4f1CawvfKeEypjOxhhhyOP5ivcPhJ8QPh78Kfhi2u2Mg8QePNX3maEowNuc8I7noueTjlqVrFXPR5brwl+zL8NFsoPJ1PxXqKbiOjTyf3m7rCvb1rgPC/h65srC6+O/xeWTULyZw2kaVMMNczH/VZX+FB/Cvpya3/gp8Mtc8b+KX+KnxTR7h53EljYTqRvx91mQ/djH8K9+tb/7T100/jPwrpDHNvb2k99sI4L5CLx7Csqk1CLl2OvB4Z4mvCinbmdjzjW9e+JPi66Opa/4uvtIVzui0/TXaNYV7A7SMn65NXvDPxA+IXge5FzJrdz4r0NObmyvzmdF7tG/JyPTp7VVExReeue/WlEwcgH8Qe4rxlj6vNd7H6NLhfA+x5Ete99f8j6i8J+IdL8TeHrLX9GmM9hex7kJGCPVWHYjoa+bv2u/Cq2fjfSPEVvCPL1C3MUjqvDSIeM++K7f9lqWS20rxJo6ljb21+JoF7KHHIH416H8SfCsPjbwfNo7ELdRuJ7SRhnbIO349K9yEloz8yr03TnKm+jsfGlnpskhAGNuK3tN0QyBdyk5PfvXYWXhSe0uGtrq3ZJYjtdWGCD6V0mmaCkI3vtCgc7hx9cmupI5mzndD8PrkN5agjoRzVrxr4mHhK2stJ0oW8niLVpFgsllcLHCWOPNcnoAenqat65458H+G9PuJv7Xsb67hUlLS1mEju/Zfl4Az1zXDeGPh9D8Y/BGreJdN1u4/4WDbXDS3FnK4ETRf8sljHVeOh9aJSsCVzzT4jeE/Fvg/xHPa+MLOaO+ncyfaHfelyT1dX6N/T0rlwqthUbI/iyOpr7P+HGs+HvjN4Cm+G/j+z8nxTpMflTpKuyYMowJ4iedw43D+hr5i+Lfw71r4d+J5NE1cF4JMvZXiLiO5j9R6MO47VkpXZbVjjXEkfA2g9j1xUaKwOepY9TzUghaNS/CAcZPf2pgLO4jiRmZjgBBlmPoB3qhCu4UHBBb36Cuz8BfDTxF4uWO8jX7Bpbdb24Q7WH/TNern9Peu++E/wlWyWHxD4xjjaXG+302QZCejS57/AOz+dei654gWAeUjIqgYCjACgenoKtRJuc/F8JfAC+HW0l4rqS64b+0vM/fB/UD7oX/ZxXmHij4OeLNNld9IEOu2o6GAhJQPdGPX6E16OniCWaRmiZsZxyvWtCw8QSQkKGyvfnp+NDsGp4TD8O/Hs3+r8H6uSOuYMVsaZ8GfiTfSBW8PrZqf47u5SMD9Sf0r3+w8QMxVSSoYZA3dRXSWesRyQKcjOcMPT6GlYDx/wp+znLHPFdeJvEyxGMh1h01Tv3Dn/WN0/AV7L4kmhishGSWCIFyzcnAxkn1qG71+3hVlDASD7y56UWvhPXPFL7v+PLT2x/pEwOWB67VPU0Oy3Ha5434ia51bVfsOk2z3F1IcIqRlifYDqTXY+A/2db3UGi1TxzfzaepGWsrZwZm9Nz/wcdhk/SvadL0Pwb8N9Fn1R2itti/v7+5IMjn0X69lWuIvPj/pRkJ07wf4gvrbPyzExxbh6hSSa56lVHRRoVKjtCLb8kek+F/Dfh3wrZC08OaPa6emMM8aZkf3Zj8zfia0rmWG2tZ728lEVvBG0ksjnhVAyTXF/Dn4qeE/G9/Lpdg15p2rxLuawv4vKlYdynOHH0NY/wC1jql5pfwQ1FbNmRr2eK1kdTghGPPT1xULUJRcXytanmXir4zeLvG1/dWvgWVPD+gxP5a37RBrifHUjPC59B07msvTvE3xQ0i4W4sfiBd6jInJtdRhV4Zf9knqPwrO0GCHT9HtLO2jHlJCuMdyRkmtAyR9wN1ePVx1TnfLsfpGC4YwaoRVVXk1q7/ke7/Bn4lWHxD0+6hls20vX9OIW/sHbO3/AG0PdD+ldP448VaH4I8NT+IPEN15FpFwqqMySseiIO5NfNvwmnax/aJ8OTW5wdTsri2uV/vKoyD+FaX7R963iP4x22gXJ3aX4es0n8n+F55O5HfAFeiqy9l7RnxlXKprMHgqbu77+W/5C337RfjvVJPO8K/D+1isCf3b38jO7j14Kgfhn611vwu/aD0/XNdi8NeMtHk8L6vO2y3kdy1tM3puPKk9s5B9a8zVl4G7H9KyfGmiwazoFzbyYaWNDJBKB8yOBkEHqK44ZhzStJaH0mK4RhCg5UptyXfZn2Hrui6Prtq9lrmk2WowMMFLiEOPzPSvn/4m/sv6XeSPqPgG/Ol3JOfsVy5aAn/Zb7y/Q5Fei/sz+K77xh8HdK1DUG8y9tS9lPIermPgE++K9KeN9n3TXpJtHw9kfnJ4q8PeJvCGoHTvFGk3FlICQspT5JAO6t0I+lUbYLKhkEkbKvUKf51+i+taTpus2D6frWm2t/auMNFcRBhz9en4V81/F/8AZpmg8/XPhrNIcAtJpEz5bH/TJz1/3W/OuiOKqKHImZunG/M0d94Pjfwz+yHPcShbaR9KnmOeOZCQPxOa+Nl4ReOw79K7zW/i943u/AMXw11qKC0gtcQTHyCk7qp4jfJ4x7AZrhDxUwjYmTEY59/wqFlHqPoeal/z0prjP+NWSVXGORVzwzr2s+GNWTVdB1CWxvFx80bcOP7rDoR7GoHUd6gZcHjpQB7W3xG+G/j4qPiH4fn0fVGUK2q6eSysR3YYz+Yb61Sf4f8AgC4leTSfi3o2zOVW6jMbAds88/kK8eI55zRt29j756fhij0Get3Pw+8IwfNqHxb8PLjH+oVpjj6A9aaPDXwaUbX+KV+WHBI0l8E/lXk23jFG3607tiOikLEjJI+hxTCT6nPuM0OcsTnB9qjJz1OPc1AxwxnBYDjrQDwOcnv7U3dxgdc/hikzz6GgRZib8qvW0rZGCD7k4rKVsdyKt20mGwSAD1OM0ARa9on2pWu7PAmHMkefv+496PhV4h03wl4/0zXdY0qDUrG3kxcQzRb9inguoP8AEvUVqwSqCMEn0OMVl+JdHWaNr6zXMg5mjXoR6j3pFI/QzT76z1KwttS064Fxa3MaywyDo6MMg15f+0d4S1TWNK0/xZ4etjdapogcS2oHzXNs331X/aHUV59+x78TLdrFPhzrVwI5kLPpErtxIp5aEn1HUV9LhjG2RkVnKKaszWlVnRmpwdmtUfG+n6jZaxEs9ndL83BUnDIf7rDqDViWWO1xGX8yZjhEHJJ+lfQXir4TfD7xJqL6lqHh2OK9c5kuLSV7dnPq2wgE++KxHsfhr8M78x6bpS3mvhA6ieZpmgU9GYtnb7Y5rz/7PpqXM5aH2S4txFWmqdOn+8en9I1fgp4TuvDvhuSe/jaK+1KQTyxnrGuPlU10vjXxZ4c8DaN/bHibU0soCcRJ96WZv7saDlj+nrXCn4wXKxSzSadHcTKhMcYGxWbsC2SQK+SPizr/AIr8S+MrjUfF8rfbDkQxg/uoYs8LGOgX+feu6lVp1HaLPmMbgMZh17SvBq/U9C+KH7Qmr+JtUmPh7RLbRbfGyO6ceZcuvZm/gU/gceteTa1rWv6rL5mr6tfXrHp5kxZT9BnA/Kswqm0gMVPqT0qNZo4wVO6Vff8ApXSebYkDInBwPQ9B/wDXro/hx4w1rwB4wtPEukS/PEds8LMdlxEfvIf6ehrm/OkWM+RGHU+vWoBM4z+7CgnkHkUWA+2/Fnh+0+KOhaT8YvhLdR2fiy0AkXnb9oK/et5h03dsnqK6XS5fC/x0+H8+i+JNOa01WzbytRsXGy5066AxvTuATyD0Ir5J+APxS1z4d+KTJYW82p6beYW802LJMno6Ds49cc9K9A8Rt8RPG3xen8c+F7DUvAdvPBHbyXM7iKZo1HJKdXJ9MY96z5HfQrmPIfGfgjWNF+JN94HjaTUr21uvJg8rnzFPIbHbg8+le0fDj4f6V4Hhj1TU/LvteK8yA5its9kz3/2vyrbtLPRPCn2i6tpJp9RuubvUrp/MuLlu5Zj0BP8ACOK5nXfEfmCQCTcD/tV0JWM2zb8Q+IwC+6UHPYmuD1jWSz/usj/arKv9QeRz8zE9y3IFZM13I+FYjC9OOp9aTYJHcWP7uzRpXLs43Mx96jkufLU/KCM8D0rLh1qwg0yOS9u1SRVwVJ+ZsegrGfVL/W9Qh0/RoRGbiQRxtK4TexOByeBzWOtzSx11xr+n2tvBKFNu8a7ZiZtxkcngqvUDFbXgpfFfjS4Nr4f017iMNh3UlYYh6u33c13fwu/ZzttPuYtW8f3/APaF1gMNOhY+Wp9Hfq30GBXpPxE8eaH8N9JtNLsNPgfULkEWOl2yhAFHV3A+6o9e9Dq2HCk5tRS1ZL4I+Hdjoapfa3cJquq4GWK/uoz/ALK9/qa7SRtx6HHbPAr5nvvih8S7q6W4h1/TbAjn7PFYLJHj0Jbk/nXTeA/jlcDXbXQPiFp9tZveSCO01W0J8h2PRXU/cJ9f0rnjiIVZWUrs9LEZRjMLT9pVptRMX4+a3ca98SW8OM5GlaFGjvCOktw4zk/QVy6eWeCufp2rZ+OthL4e+Mt5czDbaeIIEmtpW+6ZUGHTPr0NcnLNNux8xHtXk49y9rrsffcLQpLAqUN23cZ4ptJhbrqmmzPb6pp3+k2VyvDRuvOM+h9K988Q2c3xm/ZxiaAJFf6pYx3UI6D7Qnb2yQfzr578QXzWeiybgZLm5H2e2iXl5JG4CgfjX1f8IvD83hH4Y+H/AA7dNm5s7NVmz1Dn5iPwziuvAOXs3c+f4ujSWJi4/FbX9D480HWZLcHw/rySadrFl+5mhmGwnHHfvWzPe2dpEbi8voIo1GdzOBn/ABr6f+I3wu8FfEArJ4i0ffeKu1by3cxTgehYfeH1zXN+Fv2cvhtod4t6+mX+ryIdyLqFx5kYP+4AAfxzRPAwnLmTsLDcWV6NFU5QTa63OE/Zk8M6hr/jiX4k31pNbaPZ2z2uj+aCrTs335QD/Djoaq/tF2LeH/jHFrU+U0/xBZJGkp+6LiLgoT6kc19NwWoVVjjtzCiIERQu1VUdAAOBWL478I6J4x8OzaD4ks/tNpKdyn7rxOOjo3ZhXVKlF0/Z9DxKWZVYYxYt6yvc+UHlcNgKCP1rO8U65Ho/h26ubiXEjxtHbpnlmIxxXe6p+zx44s7tofDfj2yn0/8A5Z/2jAfOQdgSAQfrx9K6T4cfs7adpuuQa/4711vE99AwaC2CFbZGHIJB5f6cD2rhp5e4yvJ6H1WL4tpzoONGD5muvQ47SvF+ufCD4GeGPCejQKfGPiQyXwEq5+xxyH75U98YxnjvXHnw5eam7X3iTxHrWq6jI26WVrxgob/ZHbFdd8dkY/tKXcl1wqaND9iBHG09cVlLdKDtbj8KMdiJwnyxdhcNZPhq+HeIrR5m3b0LfhLxj4r+HN2l5BrN/rvhxGH2/TL9vMlij7yQueeOu3pX1Rpl7a6jp1rqWnzLPaXUSzQOp+8rDINfKE3kyROWYbNh35P8OOa9t/ZXuLi6+B+keeXaOOaeO2Zv4oRIdpHtWmDryqRfN0PO4lyyjgqkJ0dFK+noR/HP4PaP8SNLlvLVILHxLGv7i724E2OiS46/XtXxRrGn6n4c1m40PXrOSzvLZykiSDBB9fcehr9HtY1DT9D0u51jVruOysbSMyTTSHCqo/mfQV8k+KtL8UftIeKNU8TeG9EisdG0uI21jc3D7GudvJUjBLue3OF6V6MHY+UkjxPv2o/DNQOlzpt7NpuowyW88DmNo5Fw0bDqDUxPHFamY0gfSmMvXvUvakPXp+dMCvsHoKQL+Xripz07UxgOSaQyMpnlen1zSbfZvypWP1pny/3V/KgRtMOe5prZ9MfWlb6D86Yfx/KpGFJknvSD6nH0pTTEKCfX8M1JGxz/AImoh/nmnxnByKANC0faRnH4nite2ZlIIArBgY9D0rY09gUOSRx8uD3qWM5/xLaS6TqkOpaaxtwZBLG8bYMUoOcj09a+0PgF8SIviJ4OWa5kQazYhYr+MDGT2f6GvknxIqTaeu9d4DYNM+EvjW9+HHju11iNi9i5EN9FniWEnk4HdeopNDR9631x9lsLq7C5NvBJKAe5VSQP0r5J0m8n1G3Oq3kjSXV9I1zM5PLFicD6AcV9aWc2n6vpkdxbTJc6ffwZSRTkPG64z+Rr5HmtLvw14i1DwTqw8q5spm+yuRgTQkkow9eK4MdGTpe6fT8KVaVPG/vN2tPU0/PWX5e46CsnXfCQ8YyWmnLdw2VyJfknlBKqp6ggcmpxZ3BkDCTbj261seBf+Jt4yh06Obyzar9ovJ/4IoV5Yk9umK83BxlKtHlPts/q0qeAqe06qy9ehoWP7J9ltRtQ8cSse/2ew4x7Fm/pXU6H+zL8O9PKvqL6tq7f9NbnykP4IAf1o8TfFDUNQuWTSneysAdsAhP7yRR0Zm7Z9BWJbeO/FVlOs9tq08jA/wCquT5kb+x9PrXsSxlKMuVyPz6lw7j6tJVYw09dfuPUNI+D/wALbH5Y/BOmsTwWlZ5Sf++mNc14h8K6JoV9KR4C0eC1DHyJ4tPSRCvudpIP1rr/AIbeNrPxlpszrCbLUrRgl5aMc7CejKe6n1rsEMioz7wqKMsxOAB6nNdMZW1PGnBp8slZo8I/tuzsN32WytrUY5+zwqo/8dFYGteL4xuB8wt1+cYGPavb9R8W/DiWVrXUdY8NSy52nzHiOT9atr4V8F38C3CeHtIuYZRlZEjDKw9iOtX7ZdjP2bPkTXPFMcrsvmvuHJ9a5XUNaR2LrKAT1O3mvta6+FPw6vD+88J2a5/uM6fyNY+t+Avgr4Rg+3a7Y6NpsZU7ftt0/wAw/wBlS3zfgKXtvIFA+MZL6WU7YYncHoOma6Pwx8O/iB4qSZ9L0S4itoUaSSaWMxIABkjc2MnA6Cvr74c3/wAK9TVD4Fm8NySBc+VbRok6geqkbxXdRsfOXflhnkH0qXUK5T4M+HXgmx8XfDTxrrljNM2u6CFeG3ZQUePq+fU8H8q3/GNpbeLP2XfDPjLTLOK31Xw3dG2vjbIFbGeHbHvg5rsPhVCngj9rHxH4JusCw1xJo0U8B1cb04/FhUXwF02GLxf8TPgpqymKK+ErWyuMDKk4IH0Kn8KdwPoj4X65H4q8CeH9ejYN9stIzIQf4wNrZ/EV8v6zqdx4g+Jvi7XL6TzJUv2soARxDFHxtFdr+x14hvtI1HxF8LNakxe6PcvPaI3XaDiRQPTo341y/wAWdCm8BfE/UZLiNl0HxDObqyusfIkx+/Gx7HNceLjJ0mont8P1aVPHwlV2/XoRhreNOY8uayvFVlHqGg3lu6sGERkjI6q45BFWCsmefmXtWdrR1DUpIfCWgK1zreqnyIY4+TGp+87egA7mvFoRk6i5dz9LzGtRp4Wcqr92zPpHwfpOl/FH4D+HY/F1r9pNzYo3mq2JYpF+USI3ZuK4qf8AZ/8AEkFwY9K8fW0lmPufbtO3TKPQsrAN9cCvZPB+jWXgrwFpekXF5BFa6VZpFLcSuETIHzNk8AZzXkvxM/ac8H+H1ks/CMJ8S6iMgSrlLWM+pcjL/RRj3r35U4z0krn5JQxlbDNujNxv2Og8FfCLwr4FnHizxZrq6rqNsMpfaiyQW1p7xoThT7kk1jeN/wBpz4daDJJb6It74lu1JBNquyDP/XR+v/AQa+UviD458afEjUhdeItTluokYmG2UeXbQf7qDjPucn3rEg09E5nYyt6DhRWsYJKxz1K06knKbu2ey+KP2o/iNrAaLQbDTdAiJ4KJ58uP95+P/Ha8v1TxN461i6kutS8Wa1LJIxZib+RQT/uq2MVTG1eFVQPQdKX8vxq0kZXIxProfeuvaiHPVheSg/nurpPDvxI+KHhsr/ZXjTVfLGP3NxP9pjPttlzXPfXFH6U7Idz3bwb+1Tr1lKlv428NW1/B0+0aePIm+uxiUb8NtfQ3w8+IXgvx/beb4X1qGe5C7pLOUeXcRf70Z5x7jI96+AmUMMMoYdwahhjnsr2LUNMuZrO8hbdFLE5RkPsw5FS4DTPtL9ov4Y6h4pm0zxb4bmjl1zRo2SS0zg3UB5KD/a9AetfOqeLvD/2gw6hNdabcK/lyW08DCWNvQgA16J8Fv2lvIMWh/ExWB4SPWY05/wC26j/0NfxHevpO1s/Dup+T4gtLfSLwzKGhv0hSRnHYiQDP61yVsNCq/ePZyzOsTl6caTTT6M+Q/DWh698SNWTw74VsbyHS3fbqOrzwtHHDF/EF3dWI6CvrDUb7wr8L/AEMl9cR6domlW6wxD+J8DhVH8Tk9veq/wAQ/G3h34eaEda8Q6gsULEiC3XDS3D/AN1F7/XoO9fOMIuvjNeXPxM+KV4/hz4d6U5FjZlyBcYP3U/vE4wWAyegq6NGNNWic2YZjWx1X2lV/wCSNS2i8Z/tM+IVurxZ9A+HFjNmOMP810yn/wAef1P3V7c10/jv4o2/h1rX4V/BHSIdT19V+zobdA1tYr3bPRnHUk8Dv6VgWmqePfjhs8O+AbNvBHw4tf3D3apse4QcbVxjOR/CvH941b1HxF4M+CkZ8C/CrRW8S+NroiOeU/vXVz2kK9SOvlrgDvWrOA8z+N3wsXwl4dtdY8TeNhq3jvU5fNmsVTcZUP3mBHJ2/wB44B6AV5HZy+YuxvvJ0PrX2X8IPhJdW+uyePvidJHrfi65IeNJT5kdkPQD7pbtwML29a8f/a8+HSeEfF0Pi7R4RHpOsyHzY0HENx1Yewbr9auMhSR43+P6UnP+NCncAfX2oOfSrJGn1P8AOmP3zT26dqikJx1oAilbAPSqhmbP+rqS5k2xknJx+deqaP8AAmfUNIs799bgRrmBJipTlSyg46+9Ajij1603oDgD8qc2cHIJ+ppuPXpUjAD1o49Rn0FJ27fnjFKB6UwBev8AL0pV+tL+PSlw3v8AnQIkjPHp9K07KQMo3YFZacHt7Vat2A2nIz7VLGaWor5umy/NgABhn2rl7iJZ49rbc9mrq4W3IQ3QjHWuevIzDcSRnPB6+tCA9P8A2ffjU/gVo/CfioSTaC0n7m5BLNYlvb+KPvgdK+k/iJ8PfCXxN0a0uL/LSCMPZanYyDzNh5GDyGX2P6V8JXMKXEW11+YD5W9K774IfGXXvhjdDSr6GXVfDcj5ez3fPBnq8JPT3U8H2pNDTPXV/Z41ASmFviNfPZZ+79kxJj0zvxV/4keEdI+HnwX1G28PpIkl5cW8F7eTPummRn5y3YewwK9e8H+JfD3jPQY9e8N38d9ZycMV4eJu6OvVWHoah8e+Frbxd4N1Pw5dOES9i2pKOscg5VvwNRa2xu605STm27dz5mE5th5eAVxheOQBRHcpMDnAPtWNPdSeH9Tl8MeMc6bq9mdheUYSdezo3Qgik1HW9F0uE3El/FM4GUjiYMzHtxXz08PUU+Wx+vYfNMJUoKqppK3fY7v4GX0ln8erexi4j1HS5ROB0+XlSf8AGrvxy8e3PirxZd+BtFnmttH0xsalPE3F1J/cz1wK1/2VPBurQ3198RPE1sbW41JBDp9tIuGjgzyxB6Z7D0ryqaOTSfix430m7IS7/tBpVVwcvGecj869eblRw+m6R+f4dUMxzi8l7km36/8ADlyKzhsbdbWHTIngc/NgDj6561b8K+KNQ+Gusx63pk076G8irqmmFsx7CcGVB/Cy9eOtVXu3U7QSB61m+K5gPCeptN0+zsoPqT0FeVQrTjUTvufdZpl2GrYSUZRS5U7eR9QfFjx5beCvh1N4ms1ju7i5VI9NRukssg+Qn2AOTXzVDpkl/evrXie4bWdZn+ea4u/nCE/wIp4UDpXdfHaw1C0/Z/8Ah9Pcqdumz2rXh/uho8AmuOkuwg3Y8xW5U9jXdmFScUox6ny/CWDoVZTq1FeStb/Mr3+i6bcmOWOFbK6iIaC7tf3UsLDoQRXu/wCzx4/1TxTpGo6D4imWTXdDkWOWdRj7VC33JT79jXiCTeb90gNnnIzXc/swRSXHxS8WX0K7rWHToLaSVR8vm7s7c+uKywFWbk4vY7OLMFQjQjXikpXt6mf+1pbS+Ffid4L+JlmrIqypDcuvBLRtn9UJqv8AtAyTeCvjz4O+KmjgJZaukQnYj5WzgMD9UbP4V65+0l4R/wCEx+Dur6fbxCW9s1+22wPUlOWA+ozXjz7vip+xdudN2r+GDjAOX/df4of0r2Fsfnxe+Oaj4aftB+GvitbxhtI1YrDeFD8uSAGJI9VIb8K+itd0fQ/FGhvpuqWNtqel3aBwko3KwIyGB6g4PBHNfP41HQfid+xxGuvatZafeWEBijlu51X/AEiD7oGeSWXjArkfBH7UFz4d+E+naEuhPqXiKyQ26XFxIEtxEPuMcfMzAcY46daHFsVz03WP2dfh/o9rcapdeMvEeiaTF88iyagixRr6bmXIH4158PjR8LvhpBdWfwm8Ky6lqUpKTatqTMBLjvuOXcew2ivEPiJ8RPGPj69WbxNrE94i/wCrtYspbp9IxwT7nJrL0/RZpsPdMIkIyEBy3/1qLRjuaSq1JrlbbRv/ABB+JHjn4i3gGvapNdw7sxWNuuy3jPtGOp92yaq6V4YACTak+49fIU8D6kf0rS0+G1s1220QjB+8epb8aviVSM9frU89yOUxdRtvs7BFVVi/hABxVFgM9gPSujuESdNr8ism5snViI8N6Yq4sllA/wCRSfjVg2lwOPLY/hTWt5VODEwP+7ViIWpO/BqR43Ucow+opmCMAj8KLiF70lKqk8AD354pG4x/kGtY0pNJtadxcyFe2jmTZJtJ7HPIrpPhv8UPHHwruG/sW9W60mQNnT7rL2+4/wAQAIKt9CM965gsv3u/Y16j8Kvg34g+Inhq91aGW3s7CIOsTXAObiQDJVcdAPWtcZh4UUnF7iozc73JY5tH1JLb4sfGvxJFrdxcr5mk+HLSRWedQeA4XiKPPbqe+eldzoXgvXficI/HnxguF8N+CdOj83T9FVvIiSIdCw6quO5+Zu2BXj3wQ1bwZ4H+JVxc/ETRxeW9vE32WTYZPInQ8EJ0YnGAT0617JZ2HjX9o/VV1LWWn8OfDq1nBt7RQRJe4PXP8R/2vur25rgbNyxf+PvGvxSum8F/BPThofhS0xb3GssnkgIOMJ/cGOgX5z7V6r8G/hH4d+G+ns1kp1HW5x/peqTr+8cnqF/uL7Dk9zWf8TPGfh34J+CNP0nQNHhkvZ8w6TpUPAYjrI+OSPU9Sa8F1HxF8XfEDNfav8QbzR5JDmOz0/8Adxxex2EfzP1rKpVhBe87Hbg8vxOMbVCF7H2JLGVzXG/G7wuvjT4Ua3omwNcpCbm1J6iWP5h/IivDfAfxk8b+B9QtrL4iXi+IfDsziL+00GZ7UnoznALL65596+obKe3m8qaKRJ7adAyOpyrow4I9QQacZqS5osxxGHq4ebp1Y2Z+aFkWaEoy4aM4YelTH6V0fxZ0D/hFfi14h0IjEaXbSQ8fwP8AMv8AOucfj8K6UzkaGH8vY1DLnuRUzfh+VQSkY6/pTEWPDMMdx4u0a3lICPfwhh7bxX3RctLHcyxxrEqK5VR5KcAHivgyzujZajaXi/8ALvPHLnP91ga/QTTl03UNPtr/AMyM/aYlm+8P4gD/AFoA+FmHPamsm1A+4c54zyKsSKB61EeuOfbvWdyiLt3xTlX3wacq896kjXkdqdwsCxnjdk+9P8vjO3GferNvAX+81Wfs4Vf64pcwWMor/nNSRDnHA/GrM0WB0HWoR8oPT2+Wi4F61bcNuMY96h1q23RLcJ1UYcd8UtqzA8H6+1XlOQQUBVhg0Actx1ps8Udwm2QZ9GHUVe1Cza3lO0fuyflP9Kp471VxFrwV4t8T/DzX11nwzqT28hwJoyN1vcr/AHZE6H68Edq+u/hH8efB/jiKKx1eaLw3r/Ctb3EgEE7esUh4P+6cH618ct8w2sMg9u1UrrTlkUiIgg/wOcj8KTQz9GfFfhPQPE1mLXxDothqsOPk+0RBio/2W6j8DXOeHvhT8PfD+opf6V4R06C6Q5SWRDKUPqN5OPwr438G/Fv4l+B7WOy0jxFcfYox8lpfRi5gUeg3cgfQivWfCf7XV3DGIvF/g5LkgY+06RNsJ+scn9GqbMq59TDdnOcmvIf2gvhRd+Lnt/FnhGSO28UWS7XRyAt9EP4GJ4DDtmsa2/aw+G9w+2TRfEkHHzMYImx+T1u2f7SPwkuIg8mr6laE87ZtOkz/AOO5qXEqE5QkpRdmjwgN4wt5mstR+HfiVL5DtMcFm0isfZsYx+Jrvvhp8JPFHinWLXVvH1idF0C0kWaLSi/+kXbg5XzcfdUenU16Qf2h/hCseR4tlz/dFhcZ/LZT7b4/fCCfn/hLhHjqJbGdf/ZKwhhqcJc0Vqeric9xuJpeyqT0/M77xJpGmeI/D95oOsWqzafeRGKWMcYHYj0I7V8x+J/hP8R/CUr2+iaaPGGig/6M8Mojuol7K6H72PUZr1Gb9pD4PROVXxBeTKDgumny4/UDNY+v/tUfDLT2C6Zb67rTkZzBaiJc+mZCD+lazpKorSRx4THVsJP2lGVmedaL8O/i34hkW2h8MJ4Ygc4kvdTnXci9ysa/MT+FfSPwu8D6b4B8JweH9KZ5zuMt1dOMPczN952/oO1fPOvftd6nIhHh/wAC21vzxLqN4ZMD/dQL/OuB8RftIfFfVopIk1yz0qJ+o06zWNgPZ23MPzpU6EaatFWKxmY4jGtOtK9j7V8W+KPDHg/TnvPFetWOmWzKV2zON8gIwQqDLMfoDXwh4d+KWreBZfGGleEPIbStcuH2T3UBZljyQCsZOASpx8wP0rkbhPEfiK+a/nj1DUbmXlrq4LOzfV2P9a0bPwbNjzNSuljH9yH5j+LdB+ta3UTis2cqvQbmZ2HPPb6dh+FX7bS7qYg4CRnncw5/KusTT7GzjC29tGh/vH5mP4moj97j/Gl7TsNQKmn2MVqoIUGQfxnrVwMM8jn1qMsB7UjNj/63es9y9ixHIyjv9M1MJ8YG3J+vSs4v/nNIJGXv+lUokNmqLhTnk7uwFSebkjGQMdSayVmfaArcemKlSbPXg+taWIbNIFiO/wBKcoHXgD3qgkzbvbvU32qKMDzHAPoeaqMXJ2ihNpblmRYxCXcKq9y1VLee1ml8vIJPQFeDUWszLLYI0L5Xf8/HT0rG8xVYdmJ7V6GHwkZ03KbszGdVqSSL2tRmG8wVCo4yp7Gl0GBbu+2NHvhRTvwe/auy8H6Bq/jK7Ww0DRZ9R24EszoBBF7s54H86+hvh/8ABDQNBtk1LxRcQXbwje0IPl2kf1Jxu/HA9qwlj37H2dvI0VD3+Zs8Y+G3wdvvG9zHPb28llpitiW9cYXHcL/eb6V9F+Otd0f4WfDy38P6GqJdm3NvYxZBK8fNK/8AP3Ncd8SP2gdA8PQPovgW3g1G5iHlrcBdtpBj+6B9/wDDA96+Z/E3iTWdf1SbVNa1Oe8u5jlnLYA9AAOAB6CvNbcnudNij480cx239oRzrNMkm+UuAcknOSO/PUV9z/BHxTb+NPhdoeu20CWzGAW80KKAsckfysAB0Hf8a+BZz55Iky2ep6179+wj4mnh1jxB4LnmZ4JIhfWqE8Iyna+PqMGtOW0SOa7LXxqnfUfj7rDXLl10mxgt7RD/AABxuZh9TWRFIrArgEfSux/ae8P3ui+LIPiJaW0k+lXNstnq/ljJgZT+7lI/u44NeawzwXSLcWt9C8Djh0lGK8XHU5+0v0P0zhbE0HglTTSkm7/5l3X4bO70W9t7ll8l7dw/GegzXvP7Md1JffATwvPLO05SF41duu1WIAP4V80Xc994gv4vBnhBDqWs6ifKYxfMluh+87t0GBX2N4F8M2ng7wXpPhiybdDp9ssRf++/Vm/E5rqwNOUIPm6nz3FmKo1sRGNN3cVqfMn7b2giz8e6N4njwE1G0ET/AO/Gf8DXhrjk19a/tq6N9u+Etjq6Dc+lX67sdQkg2n9a+R1bfEj88gda9KJ8kxG61DLUzdO2KifrWiIZTmUEEHnIrorH4h+LLKygs7e8HkwRrFHkn7qjA/QVgyryf6VFs9zTA7K4h2uSvTP0qq0fPzDJrburfkg5/Ks2aPGcZ/GuPnOnkKwGO1TQoT2H+FIF3ZHU+mKnj6BeOD6DmnzhyF61j3FVVcbuMswFWxCoQjOT0yD1qlAwHXiryvgYG0jsQ1FyWrFS4t1APy1nTrsYKCB3GauapqFnZoWuJVVuyDlj+FctPrV7f3Ag063YsThVRd7n8K0iQ0b0DbPnYqFH8ROMVP8A2lp0Q/eXkAPcq+f5VZ8KfBb4peLSk1v4eurS3fGLjUX8hMeoDcn8BXq3hn9ku4wJPE3jKCDj5odOti5/77fH8qd0hWPE7nX9FdDGZJJM+kRrEn1K0DkxrKy54yAK+vbD9lz4ZwxgXV9r943cm7RMn6BeK2LP9nL4RWybf7Dv5z/ekv5Cf0Ip86CzPicalAT/AKmUD6injULUY3BxnpletfcS/AH4PKm0+FAf9pr2Yn/0KsPWv2YvhZqAY2P9r6XIehhvfMUfg4P86OdBY+PRe2MgxJIuPRgaf9isLsfuo0JP/PMjNe7eKf2StbgLS+GPFFjqCD7sF7EYX+m4ZB/SvIfF3wp+I/hQNJq3hXUY4kJzNaoZoseu5MgfjSuujGYEmiQk/wCulXHqAf0qBtDnJHlzxk9gQRiq6aheQtgTuCONkg6fnVn+2bj/AJarGfXb8vFP3+4/d7ETaFff34yMdnP+FIdGvdoG0P6fOMVdh1CKQ5EjIfRz1/oatfaJCR8zfjQ+cFymK2j3o/5YRqfXIBqRNJuWH7ySNPUAk1spcLjDcU/hh8uCOuRzUucluNRT2MqPTLdcGQtIfrgVYEUMajZEi46HHNWWX/IqNx7dDRzXFax6VNIRZwKcYES/yrBv3O7LYx2rTuJB9miwxOY1/lWDfOS/oPeoSC5UupcE8r04zVN2/wDr5p8pJOccZ6Zqu+cd6tRDmB3P8J47YpCzZ9/emHv0zSZ646+1Uoom4pIz7+h70meTgY/Cm5z/AF4pOOOAfwq7CbJA3br+FPViP6YqJcZ4yD/ntU0akjsBQIsQ5JG0g/0qjeblunD465AqZrsI2IxnFSTSpe26xmMvJuAAUZJJ6AV6NGNTCr2slozCTjU91Mq2UdxeXCWVnBLczSsESKJSzMT0AAr6H+Ev7PUTmHVfHCjP3002J+R/11Yf+gj8TW18B/h1Y+CdIk8XeI5ILe8WHzJZZsbLKPGdoP8AfPc/gK4b4x/GvUfFBn0bw20um6Hkq8gO2a7Hueqp/sj8a4cTiHUk5bG9OnZWPWPGvxg8EfD62Oh+HLW31O9gGxLSywltbn0dwMZ9lyfXFfPPxB+JXi3xvKV1nUStlnMdjbjZAv1H8R92zXFnAACngdsUx5Mcdq5NZG+iHu2B2AHpVWSTJ7UjyZ6nH50w1tCFjKUri9eciu//AGWb17D9ofRdvypdLNbsOxDJ/wDWrz7j1A/Dmuy/Z2QyftD+FVUMT9pLHaewQ9c1UtiVuff7Rx3EUkE0KSxSKVeORdysD1BB6ivnj4x+Ff2d/CGsRjWPDU8+tXI3x6Ro8sm5wf4mRWCoD+H0r6B1S+j0vSr/AFSYjy7S3knOeB8qk/0r4r8NSz6ld3ni7VpDc6trUrTyTNyUjJ+VF9ABiuGtWVGPMe1lGWzzCv7KLslq2ejeCfit4f8ABMEkWh/BS70ewc5lltLuOS4ZfVgRub6bq908EeMvDfjnRP7Z8M6kt1ADsmiYbZYH/uuh5U18zq8bAfJtOOGBp/wz1CTwp8cNAurFjHaeIHbT9QhThZGxlHI6ZGOtc+Hxjqz5ZI9rOeG44Oh7ejJu29z3f9oLSzq3wP8AFFrGu+SO289BjPKEHivgbT5lkt9o4x0Hsa/SrW7dZvDurWzqCsllMpB5HKGvzOsP3dw8Wem4fka9OB8bIvGmMPqKeRz3pvHtWhDInU98VH5fs1WCKZt9j+VMD0nUFjYsyMrHuc9axblQp471ZtXa60uG6GfmXDE9c96z7mZgx7kcDjkVx+yZ0+1REep6AU5Cc9iP1xVGZ2JG5v6VnahfeR8kf7yY9FHY/wCe1X7LzJ9r5HRTXtraxlp50XH8Pf8AAUzw3a+LPG2pDSvBejXV1IeGaNR8g9WY/Kg+pr034J/s66r4o8nxF4+8/S9IcBobNfkubge4/wCWa/qa+sfDmh6P4Z0iPSvDul22l2SAARwx4Le7Hqx9yTS5UgbueA/Db9lzT7QJqXxG1B9Qu2+b+z7OUiMf78n3m/DA9zXu/hnwt4Z8M26w+HfD+m6WqjaGgt1Dn6v94/ia1U2xhnlkCoAWd3OAqjkn6V4B4v8Aj1rmp6tcWHw10yxNhbSGN9Y1FWZZmHXyowRke5/KlKairt6GlDD1MRNU6Ubs+g2DE5Zmb3JpOK+bLH4xfFTS5kudUsfD2vWYIM0FvE1tNt77Dkgn2Ir3P4d+MvDfjzw8usaDe71VtlxbuNs1vJ3R17H+dTCpGavF3NsVgcRhGo1oONzoUTce34ivMfEnx7+Fnh/XJdHu9cuLm4hO2Z7K2eeJG7qXXgn6ZrE/av8AGF1pui6X4F0O7e31DxA5+0zRvh4rVfvY9N3SvItE0XSdKsFgtYIokHHy4LP7setZV8TGja6uz0coyOrmV5J8sV18z6d8CfErwP42LJ4Y1y1u50GWt3BinA9fLcBj9RXVGVdxTYMgZ5FfE3ibQoLjbqekvJp+tWp821vLf5XDjkZx1FfTvwK8bnx/8OLLWrjKalCxtdQQ8YmTgkfXrToV41ldGOa5TVy2ooyd09md6GfsqY9qVZJFB6+/Ncz4/wDHXhXwHpqXvifUo7bzf9Rbou+eY/7CDk/Xp715kP2mPDizlpvBfiuGwzxc+Sh49duf61szzIQnP4Vc9J8XfD3wH4rVzr/hbTbmV+s6wCOX/vtcGvE/G/7KOi3jSXHgzxHNprk5S0vk82MewcfMB9Qa938G+LPDnjTQl1nw7qC3toTtbja8T/3XU8qa1T14/WrTM2fnh8SPhd43+H8ufEWjuLMttjvbc+Zbuf8AeHQ+xwa4+C4khOEf/gJr7m/a28Ujw/8ABq80uMGW+16RbC1jAyeTlmx+X515B8Vvgj4X8I/Aqz8W3E1/ZeIbe1gW4hEgkjuJ37ENyp+h7dK0T7ktHg8F/DJ8rHy29zwfxq7G2w+1Zsmh60vhuHxK+l3Q0eeZreK8KfumkHVc9jVSxvTD8pJePOMZ6fSqaTQlozp1w43BvwzUM4+XAqGwu4W+aN8joeORVyYZU989K52nFmqtJHXgq2nxFcAeWuG/Csa+bAwxDfQ81oadIZtHtj1ITH5Vm3v3yR/OqiQzNmfJ5PHocVA3PpUswOSenPrUB79f8a1SIDJHTP8AhTSxzyefpQenH8qZzn/61MB2R/8ArpN2D1pMn6/WgfiB2xTESJ29DVy3DYGVHX0qlEPmx0qS4uHULGrcEZJHetaNF1Z8qJnJRV2Jc2d0szeXC8qk5G0Zx9RXtf7L/wANptW1Y+KNXhT7JaybbVGOQ0v97/gP868c0aa4k1G3tYd0rzyCIKD1LHAr6/8AHF0Ph38FUsdP/c3jwLZQEcbXYfO34ZNdGNrVaa9lLYmhCLfMjxr9ov4hP4i1tvDGjy+XoOmyFTs6XMw6sfUA9PzryORgnJqe8jaEsX3fU96zZWLnJzXlRjzM621FCyTOx5bioyzE5yfwNNJI9KNxI6k/WuhJIxbuH6e9H50qpJJny4yT6AVPDY3smStu+PU8fzp3EV/THX3r1L9jrTH1L48pfiMPFptlNM7g42kjav15rz5dFvdrNIsaKoJPzc/kK9x/YH0tn1jxbrhJCJFFaqM9ySx/Sok9Co7n1D4k0pNe8NapocshiTULWS3Lj+HcuAa+NdLtrrR/tHhXVIzBq2jubeaNurKPuuPVSMHNfbPyxxtLJIsUaAs7McKoHck9K8A+M3i79nzxNqCxa34kkTWrUGOPVNIikeSLH8JkVSrj2ORXFXoqtHlPayfM5ZdX9oldPRo8uRrhmEY4re+D+jz+MPjFpM1spk0nwy7Xd5cqPkM5GEiDdz6it/4efCzwB44LyaZ8WtW8Q2cWDNZwCO2l2+j8bwPcAV794Z8PaL4X0SLRvD+mw6dYRcrFEvU92J6sx9Tk1z4fB+ylzSep7Gc8SrG0PYUYtJ73Lt62NLvnYni2lPXp8hr8yoDv1SVl5BkkPr/Ea/SrxPJ9n8H63Pkgx6dO2fQ7DX5weDoxJqru2TtiLfma9KDPjpbkhRhyVNIFZjwrH6CupESZJIB+oqQRjoMfSr5iTlUtbmRsLbufcjA/WrA0q7wP9T/30f8ACuxsdPB+ebgdl71oCKHH+rX8qwliEnZG0aLauzlPCckj6fPG0m4RvkewNPvYsjj5jk/jVLwfj+0p4iT88WenpWnq0kVrbyXEzEIgycDk+1bW1MTm9ZuRZW+48yNwg9TX0d+yh8GYoYIviB4ws0nu5cPplnKuREP+erA9T6eleYfs8/DW++Jni86vqULxeHrBgZpMcO3URL7+vpX1P8cPGzfDX4ZS6hpkcTalIUsdMjYfKJDwDjuFHNTKXQuMbs6jxP4r8MeGQsnibxFpmls/KrdXCq7D2Xqfypvhfxb4U8Ulh4c8R6XqjL95Le4VmH/Aev6V8f6V4ZiubltY8TzvrWs3P7y4ubxt/wAx5wAeMCpNV8N6Z50V5pLHS9UgO63u7M+W0bdjx1rz/r1PmsfWR4SxkqPtLq/Y+i/2pNan0H4Jau9nuM1/JHYbxxsWRsMfyrwHRxb6bp1tZ20aqkMSqikcDiu+8Oa3rnxs+D3in4feIDD/AMJbpCo8M6/KtyVOY5MdiSMH615DoutRys2katE2n65aHybm1uPlYOvHGetTjoSnBOOxvwpVpYfEVKdXSb0V/LdHT3V1GdnnFyXYKNgzg+p9BWr8Cbs6L+0Lb2trlLfXNNlW6jX7rOnKufeuXmnt7GJrq/uooYVGcswrv/2WdDvfEHjS++I9zayQaTbWxsdJMi4MxJ+eQe3vXPgIS5+boetxZiKP1T2bfvNqxW/azgk0v4seFPEs6t/Z9zZvZNIRwkgPT24rkZ7iSFz8p29sDivqn4geEtE8c+Fbrw5rsRktpxuSRMb4ZB0dT2I/WvmjVvg/8YvDE7Weix2HijTQcW8vmqkqr2DKxBH5kV14vCutaUdzwuH8+p4CEqNZe63e6M5bxYLeS6uGCQxKXYtwMCvWv2N7drD4Vat4gvEaK3v9SnvEBGMxIDyPavP/AA98CviR4wu4V8dXVpoGiK4aa1tpFeaYD+EbSQPqTx6V9O2uhafaeGP+Ed023S2s0smtIEXoilCo/nzVYTD+xTu9Wc/EGcwzGcY0l7sfxPjmxv7jxt4o1Px3q0zXNzdXUkdor8i3hU4VUHQcVumUxthkOOxJ/rXI+D0m0O71PwdqiG21PTbuRdhGNy56j17V0Imn/wBXtDLXmYxy9s7n2/D8aP1CHsl019epp/DvUJvBvxb0bUdNISw12cafqVsvCOW+5JjoGB719atDKJcFDwcetfHPh21uNc+KHhXw9pvz3Md+l9dFekEMfJY+lfWnjjxRaeE/CWr+J751WCxt3lAPVm/hUeuTivVwjk6S5j4HiOnRhj5qlt19ep4N4mhm+Kf7V1no7Lu0DwUgluMjIaUHJ/EtgfhXO/tq+LJfEXizR/hjomZZYZ1lugv8VxJxHH+AOa6f9ne/TwX8IfFPxh8YttudYuXu1J4lkQE7EGeu5jx9K8x+A8MmpeLfFHxx8VqH0/RBLeL5hz5t2+fLQf7oIrsseCzqfiN4ft7/AMb/AA3+BejkGy0eJLrWEiO4K5+Zy2OvGevrXpvxX+A/gTxdbtc6fpUmj6pgIkumBI0bA4MkZwp+owfesD9k7w9fX0es/FjxF8+reI53+zFuSkO7kg+/T6CveMc9KTYz86PiR8PfFXw91U2+v2EkUDORb3ij91MPZh0PseayLDVM7YrlR0wJB/UV+kusadpmsaZNpWtabbahYzrtkhmQFT+ff37V8q/GH9mPUdPMurfDmSXUbUtubSpSPPiHfy2PEg9jz9aLqW4LR6HnPhi4WfSpIlwRG+QR6Gq+oo5PYgHtXLaFqd14c1eW2vLaZQCY7iCRSrxnPPB6H2rrftFrfQfaLGdZIj1x1B9COoNK1gbuY06ndx9Kgk6VbuE2k5x+fNVGHP3RWqIZF35/nSHmnHqMU38qYhD1/wAikz0FL9aTnB4FMCWP6ZqWWKO4UAvscdD2/GoAeO39Ka8hPGSK6sJSlOfuu1jOpJRjqjufgxoUd18S/D6zTiVmvFIUDAAHPTv0r2/9qm7ctoNiAduZZ2OeM/dFeKfs8TZ+MPh+FioXzz19dpr2D9rD91qXh913AtBKvTj73rXPjlJVGpO5rQacVZHiF9FFKoSRcg9ecGs5tJgZuC6j69KuvP8AOfmyPrTROpJzgYrnhohyepWXSrYfwsfqasR2dsv3YYwfULml+0KoyxHsaDcrt4K/UGqJLCKqgbRx9KUsB9P5VSN0ob0FRPeLkqrHPbbQAviG+Fpol06vtkZfLXnnJr6l/Yx8PtovwWt9QnhdLjWLqS6Yv/Eg+VD+Wa+QvsN34t8W6T4U08tJPeXKwgg5wWPJ/AZNfov4f0230TRrDRLM5g0+2S3Rj3CjGfx61Ey4ng/7R3ia817xdJ4DhuJIdE02JJdSSNipu5m5WJiOdgHJHevPbaGztYRBDbwQx4wEjhUL+PHNbfxUifT/AI1+KrO6yr3jxXsBP8cbJjj1wRWMsmAVZC3vXh42pL2rjfRH6nw1haEcDGcUnJ7v9DntbguPCuoW/jrwqx0/U9LdZJUt/kSeLPzKQOORwR3r7V8La3aeJPDGmeILH/j31C2S4QemRyPwORXxl49vLWx8J3zXUyoZozHEueXY9hX0p+zHZa1pvwO8O2evW8lvcrG7RRyDDLCWymR2OO1duClKVL3j5XirD0aOMXsla6u15nSfF66Wx+Eniu6LAbdNlHXHUY/rX5++CI2jFzIeBtVB/OvtX9rTV/7I+A+sICBJqEkVooPfc2T+gr488G2byaV5irnzJCSa707I+Waua8KvKwVF3MfStSztli+ZyC3X6VJZWnlLwM571bEfy5rmnU5tEdFOmo6sYM5HX6U7H+yfyqpq92unWLTMpZ2+VB05rlDrepEk/bXH4ipjBsqU0mZui3RsdUiuOdudrf7prcs9L1T4jeOrPwl4fTzUMg3uo+UAfekY+iiuOv5zHF5aAs78BR1r7Y/ZU+GS+BfBK6vqVqF17VoxJNuX5reE8rH7eprvm7HJFXPR/BPhrTPB/hax8N6PGEtrSMBnA5lf+J29ya8d/bZhni8KeE9T2sbS11f/AEjHRdy/KTXd+JPjT8MPDmovYah4miuLuMkSRWUT3Gw99xQFQfbNQX3iH4ZfG7wnqPgzTvEkF0bqLLwgGK5iYcq6o4BOD6ZrG1zeDcGpJbHz7NecAo2UYZB9qjguFkkCqDzWb4h8H/En4b3Uml6n4cute0eE4ttQso2dGTtkqCVPsw49aj0WPx74sm/s7wj4J1GORzte6uojHHDnuWICj8z9K8aWAq81lsfptLinAujzydpdrHpP7LSvcfGrxVd25zbQaVFDOw7ybuB9a9l+I3wr8D+PnE/iDRVe+Awt7bMYrgD0LD7w+uawvht4b8PfA74bzXXiXXLdLi5k+0alfSHmaXHEcY+82OgA5PWvHPid+1Zql28um/DrTf7OiBIOo3aCSZh6qn3V/HcfpXs06bjFR7H5tjMT9Yrzq2td3PVND/Zo+GOkXH9paiuo6jFF82zUb39yuP72AuR9Tiup1z4r/CXwpAtjceLtGiW3UIlrY/vigHRQsYIH0r4S8S+I/F/iyUTeJfEWp3/+xPcMy/8AfOcD8qyo7O3QABScDr0rVU+5yubZ9lar+1V8MrUlLGx8QamR0Mdqsan8XYH9KqwftYeAHP73wz4kjHqI4W/9qCvkVETgBVP4Vet7eRtv7vOf9mq9mieZn2poP7RPwl1QKJdYn0p2ONt9ZugB/wB5Qy/rXpWi6rouu2q3mg6tZajB18y0nWUD64PFfnUbGNs74B9cYNO04aho18uo6Dqd5pt2nIkt5TG4/FaTpDUz7S+NHwV0X4iXEWsQXsujeIYF2pfQJnzAOgkXIzj1BzXlcP7PvxTWUWsnjnRY7foZ1gdpSPXG3r+Nc54F/aR8d+H51g8VwxeJLAcFiFiuVHqHAw3/AAIfjX0N8OfjB4G8d+Xb6Vqy2WpuP+QffDypifRedr/8BJrCpS/mVzqoYytRuqU3G/Zi/B/4V6D8ObGf7JLLqer3mPtmpXA/eS/7IH8K+3515v8AtDXt38RfiXofwT0N8W0ci3+uzBuERedp+g/U17T8QvE0HgrwTq/ibUNqLYW7OgP8UmMIvvk4ryf9lnQW0zwbqvxU8WzL/aviJpL65uZvvQ2wycZPQHH6CqirGEnd3ZxX7aOpCGDwf8J/DcRSM7JBbIOOyRKf50n7QGjReEfhV4G+C+gqwv8AWryN74IfnlII3sfXLE/lV74K2M3xd+O2r/FvVLfy9C0xzDpayj5WZRhCM/3RlifU1c+Grn4pftP6748ZPtGg+GUNlpzOODL0DDtnqau4j3VzovgrwXCb64jstL0i0SIyAZ+6AMADqSeg7k147rvxf8UX88n9gWtjotpn909xB9ouGHqw3BFz6c49a0P2pNQlE3hPRSx+zTzzXTjs7Rr8oPrgnNeSiZlyS+0Hqa8vGYqdNqMT7PhvJMPjKTr11dXskd1pXxp8V6DeLN4vt7PWdFJAnuLK3MNxbDP3ymSrgd8YNe96XeW+o6db6jYzRXFpcoJYZY3LK6HkEGvkvz45VMTYbcNpB6EGvYv2Rr2S5+Eb2UjO0enarc2sBY9Iw2QB7DNaYLESrJqW6ObiXJ6OAlCdHRS6HVfEz4ZeDfiNZGHxFpyLequLfUbfCXER7fN/EPZs18k/Ez4G+PPhzLLqmnq2saOmT9tswSyL/wBNYuSPqMivunbu7c+veh1dFJOGU8Mp5B/wruTPlT83dP1mG9HlzFYp+nByrfT0PtU0q4PQg19T/HD9nnRPGEU2seDktdE1/G6SDZst7s+4H3X/ANofjXyXqK6x4b1WbQ/E2n3NndwNtZJkIZffn7w9CK0TTJaJn/zxSY4/pTo2jljEkLB09RSheelUSMxnGB+FJ+H61YWItwB9Qaf9nY8AHp+FICpimvGrNnJB9qstGR0z6VXn3KgPbvXRhtaiV7Ez+F6Gx4P1NdB8Sabq8TkfZLqOVyG5wDzz9M19W/tK6KviL4a23iDS8XH2F1ulKDJaBxzj6ZBr4zX55VRBkscYr7K/Zk8UW3ibwBJ4R1do5bnTojAYyeZrZhgH8OlPMaMaclZ7hh5uSPlCaYrcN39KQy8c4zmuw+Mfgm68EeM7nS3DfYZD5tlKRxJEenPqOhrh5Bg9a5I7GktyXzuPSkaf/awfaqznH1pu7OR0NUSWPOJHJzVPVNTjs7cksA+OPb3qtf38durKuJJMdM8L9a9q/Z0+Al14sNr408cI8GiZEtpYsMSXuDwzD+GP9T9KG7DSudb+xn8MLqxMvxH8RWckdzcIY9HjkXDeWw+abHv0HtX01O9vZWrXN9cwWsKctJNIEVfqTxVDW9YsvDfhm+1q9/d2Om2rSlFTAVFHCj9AK+M9cv8AXvipqbeJfGN9crYSMTYaTE5WGCLPykj19+p9a5atWNNc0j0MBl9bHVfZUVr+CPon4o+H/APxYhgh0rxro0HifT8/YLu1vI5HUnrG6A5dCe3avGr/AOH/AMatMuzYt4IttUIOBd2d6nlOPXDEMv41xl94G8Pzw7bOO4sZx/q5o3Ztp+hP8q9p/ZW+JWt3OrXnwz8ZXputSs4vO027kfLzRDqhJ5bA5B644rnjKhiemqPYr0MzyNaStGXbVX+ZF8LPgJqk/ia38XfFCW1nktSHstFgfzIYmHQyN0JHoM+5r6J6t/nihvapbSMu4P8ACDzXSopKyPAq1Z1pudR3bPmP9vXxCE0zw74QtzmWaRryZQew+VB+ZryRVt/Dui2kD7pJ/KGEzyx7k+grR+MesL8Qv2jrx4ZDLpumuLeNl6FIupH1b+Vcx4uleTxBdBsYRto+lTUe0RU11GXOt6jKciYRADgKo4qxo3iKWO4WG+w8TceZjlfrjtXPO3vio3II5OKUYXCU9TrvHr5hsmQ4U7sehrkdx/vfpWv9qF94VMM0g82ykGzJAyp/nWJz6muiEbKxjJ3Z3v7LXg2Hxv8AF23uLyBpdL0hftk4x8pZT+7U/U/yr6D/AGr/ABdqdlpukeCdDvHtLzX3drqeNirJbL94Ajpnp9KP2M/Dq6L8HU1WSILc6xctOxI5Ma8IP51xP7W2oW+n/GHwe85Kq2myo7EYVQz8HNZ1ZOzaOzAU6c8RThU+FtXOW0XTLDS7RbexhSJemQPmb3J6k1U17RUutl5YStYavbN5lpfQHbLG45HI5IqxLKy52qSR0wacs/lRtPLIIkjXc5J4AFfOxqzU+ZPU/YauEw8qDpSiuWx9Gfs9+Objx58OrfU775dWs5Ws9QC8bpU43/8AAhzVr40fErR/hr4Z/tHUiLm/uMpYWIfDTv6n0QdzXlX7G19DpfgHxv4p1J/s+jjUWuPMbptRDux+g/Gvmj4seONS+I3jq88RXjPsncx2Nvk7YYAflUDt6n3r6aMbn4tWtGbUdiLx7448UfEDXWv9f1KS6fJ8qNfljgU/woo4Vffqe5rPtbaO3jwBlu5qS0tfs0W3+M/e9Kefvd/xNbIwYxmx3GajHJFPfr/XFPtow0oHU00I09I01riQbRn0NdLpMOnR6mljdMIpSP4utaHgKzWSWM+XxkYz0rN+PektpurafewhlS4hIJH95TWiVib3Oxk8IxyRGSIKR7VzWseHprfe23Cr1rP+HPxMn0iVLPWg11ZnC7+rRj8eor282+ma7pK3mmzRXEUi8OnIp6MWqPn6+tHjBB5Ht1rIubFGbeFKSDkMpwQfWvV/EnhuS2d2EJ6dhxXCajYNHuwuD3FS4jTINR8Y+LtR0rT9C8S65qWtaBa3STvZS3G7eqnld5+bpnGTgV6/8UvipB8ULLw18K/hvC2k2GrGKC+a4AiMIB4gHOCoAySM54rxGSPb1H1qjc2UcjB42aKUHcrL2PrWbiWmfXXxvvLT4SfBTTfh14R41XVcafaAZMxVuJZcDnJJx+NegfBnwTb/AA9+Hem+G4trTqnnXku3aZJmGWJ+nT8K+L/AfxBuvD/xM0rxf42tbzxWunw+Rbme5LSQDGFdC3BK9gfzr7j8CeMvDfjrRV1fwzqcd5FgebETiaBv7sidVP6elZSTRaZxn7RngPV/GGg6fq/huUNrWhSPPDat926Rh8yZ7Njp6184W3iLTb3fb3ko0q+iO2e1uv3TxsOoINfcA3D29q5zxX4E8E+LJRN4k8LaXqU4GPOmhHmY/wB8Yb9a5K+HhWSue1lWd18uuoaxfRnx9cazDLMmj+GUbWteuz5VtbWoL4Y8ZJHAA619UeAdL034P/BeFPEN2iLp0DXWozKP9ZO5yyqO5JIUV0PhHwf4U8IBx4Z8O6dpXmcO1vCA7j3b7x/OvOf2u7pv+ES8M2rsfsdzraC4A6NtUlQfxpUqMaEXyjx2ZVs2rwVTRXsvK5xmo/FHx9r9y13DqR8N6dIc29jZxRtME7GWR1PzewAArLPjb4naTONQ0jxfd6kYzubTtTRJI517qGCgqfoaxndlZnX5jnkZpI7pZG28h+2DXlPG1ubmv8j7+PDeAVH2fJ8+p9O/DLxhpvj3wda+IdOQxb8x3Ns5+e2mXhkP0PT2qx4y8H+GvGWm/YPE+i2mqRAEI0i4li90kHzKfoa8T/ZGuJl8e+P9NiGbD/R5yo+6sx4P44r1n4l/Erwr4BaC11Rrq91a5G620ywj8y4cf3iMgKvuxr24yulI/L6+HdKtKitWm0fO3xP/AGZPEGjNNq3w6v5NYswCx0+dgt0g9FPCyfofrXhj31xp989jrWn3FldxHbKkkZV0Pup5r60n/aC1GGbzpPhhqSWYPLx6lE04HrsAxn2z+NdVa/8ACqvjz4da6uNPttUkt8JL5sfk31m3oSDkfmQa0hVi9ncivhK1G3tIuN+6sfIOk/ZruIzwSpMg67XBI+o61fS2Vc98/pXqXjj9lLULWZ9Q+HviTzGBytnqDeXIB6CVeD+IH1ryPxLYePfA9ybXxj4ZuoFB+WcphH+ki5Rqu6Zz2HXdrk8D8qoNb5P3Mj3qe28S6LdRjN0YZD/DKuP16VYBt5BvhnikHqjgj9KLtCMi4aO0YLFHGrkZbAxXQ/DTxlqHhnxfY6tZtiWF/mAxh0/iQ+xFYmsWryMJItu9RhlJAz+NZqsLOTzZriOFl4wH5FelehLDa/F+NzJc6qeR94eLPD/h34yfDy1uLWdEZ182yuguWt5O6N7diK+PfFnhu/8ADuv3mi6lD5d3ZuUkAOVPoQfQin/DT43a/wDDuWddEK39nOd0tpd58kt/eXBBU+461LfWnxh+Lmral4utfDNz5M4MrzQwmGEIo6I0h+bgdic15cE0jeWpyOoSRWwLTSBPbufwqjplvrfifU00fw3pF7qF3J92K3iLuR6nHCj3NdDpXw3bWPgtr3xDtNaM15pF4IbnTTEQUTPLs5Oe/THrX2j+zqPCs3wl0TVPCmj2umRXluv2lIY8M8y8Pubq3Izye9W5WQlE8l+CH7Msem3EGvfEdorm4QrJBpMLbo0br++box/2Rx7mvpZ02KqhVCqAEQDAUDpgDpXl3x7+Ndp8OJrfQNH0wax4nvEDR2uTshU9GfHJJ7KPzFeJy/EX9oG/c33/AAkWmacx+ZbMW0QVfY/K36muedWMdZux24bA4jE39jByt2Pdv2m4LqT4CeJ/sysz+VG0gU/8sw43fhivn2wmVLK1aAr5ZhTYRyMYFd58Lvjbd+INSk+HHxd0y3tptUia2ivok2RXG4Y2uOgz2ZeM9RXC+L/BXjf4YXk2m3WgX/iHw4jn7FqNhEZGjjzwkijkEdOfzrlxlGVaCcNT3+G8wpZdXnDE+7f8Ldy0blZQMxjd/eFVvhVG19+1R4dFoDmztnkuGXsoU9fzrnLTWvEGtXK6f4V8E69d38vyoJLRlVT6ntj6kCvoz9m/4R3HgG1vPEXiWdbrxVqq4nCsGW1jznywR1PqRx2FZYLDTpyc56HfxLnWGxNBUKD5tbtnsPXpXBftE/ECP4d/DC7voXA1S+zaaemeTIw5f6KOa7zesMTzTSLHGgLM7HAVQMlj7AV8G/tAfEJvil8SpGsXP9gaXugsR/eUH5pPTLH9K9Fdz4e19Dnvh1dRafJLdXoYz3bczsffPP1PNXPGqFNYM4wUmUMCOcnvWQxwMAYHQewp9xeebpyW0ilnRso/oPSskuaVzV+6iqzH15qIsfc0Ejp/Kmk+ldMY2MWxD36g+1HPoPzpKOPT/wAdqyLn6MeDtHh0Lwho2iwrsS0sooyvoQoz+ua534y/DHw98T9CjsdXaW2vbbLWd9ABvgJ6jB+8p7g13t2BEzSSskKZ+87BR+ZrmtZ8b+CdKby9R8XaDav2V9Qj3cdeN2awVzXQ+Utc+Ffxk8HT/Y7HS4vFVgvENzanc23sCpIZf1HvR4f+Dfxd8c3kdrr1kPC+jlx57XBAdh/soCWY/XAr6J1T41/CbShun8cabMcZ22oedv8AxxTXD65+1f4HtZFj0LQtb1uQkjLKtuOPTOWP5VKow5uZR1O6WaYuVL2LqPl7XOZ/axutN+HXwo8P/CfwyskEF1me7Ib53iQ8lvUu3Wvm3QLMyRteyDHZAf510Hxo8eX3xT+Ija41h9hDxx2ttZ+b5hiUdfmwOSeTxVufT47O1jtolwI0CjHc9zXQtEeazBlXk1C2KvTpt/PrVVxjNUiCEiprQfvV/nUeOalt8Z6HNUB6j8PZEWVdzfNkYB610Xxy0Y6t8NJLyJC8+nSLOPXZ0auF8G3Wy5Qsygj279q9s0S4t77TjBcbZo5YzHLGeQykYIrVbEdT44ycggkV0/gbxtrPhO+E1nKZbZj+9t3OUYf0NW/ix4GuvBmutsUyaTcsWs58HAH9xj/eH61xgPB6Aeuaz1TL0Z9XeFvFGg+NtNzCyRXAH7yByN6/h6Vz/inwsFZnjxsPORzzXzzpmo3em3SXNlcNBMjAo6cEV7Z8PPifFqjR6brxijuGO0TfdV/8DVqVyGrHLarpckMzfu8+prCuYSjnj9K941/QbbULfzLcr0PQ5ryzxDostvKfl6UNDUjknVWG1lyPQ0aBqWueFNZj1zwvqlxp1/HwrxPjK/3SOjD2ORVieFlPTnvmq7LjPQ1BZ9F/Db9qyznMOn/EXR2tJejanYKSn1eLqPqpP0r6N0PVNL17SotV0LUrTVLCUZSe3kDr9OOh9jzX5vXVtFcJiReezDqKveC/Fvi74d6qdW8L6vPasxHmoPmhnA7SRngj36+hFZSp9ikz9HsHPH/6q474z+BY/iJ4Dn0D7X9jvElW5srnHEcyfdz7Hoa88+Ev7TfhbxMsOn+M408N6sx2icktZyn/AH+sf0bj3r3iIxXFulzbSRzwSAMkkLhlYeoI4IrFprc0T7HwzqGqXXhvUX0Dx3aTaNqtv8peRT5U4H8aMBgg1XfxPYXNxHp3hm3uNd1i4O22gtomYlj0zx0r7h1fS7HVLbyNSsbS/g/553MKyKPwYGquiaHomi7v7G0XTtM3feNrapET/wB8gZrj+o0ubmPpFxVjlR9lpfv1OJ+AXgab4ZfDy6ute2PrV5v1HVHU5CsFJEYP+yOK+d9FvZdWur3xZfTvcanrNw88sz/eWLcQiD0AXHAr7PvYVvtOutOnOI7qB4GPsykZ/WvirTrW60W7vfCWoJ5Go6NM0Do38UefkceoIxzU47m9l7prwo6csc3V+K2nr/mbRmVgdvy49TVPwrqTeD/jP4Z8RWOY01O5Gm6jGpwJkfoSPUHFMWK73/eBQ+tL4L01vGnxo8N+H9PJkh0m4/tHUpVGViVOi59ScVxYFS9qrfM+s4odH+z5e036ep9lMhWRlyTg49KdPCs1s1vcwiaCQYaOVA6MPcHrXlXx4+J1/wCGb238KeF/J/4SK+iM81zMu5LCDP3yv8Tn+EH614PeaWNVnN3rWqazq14xy1xd6hLuJ9gpAUewFenWxNOi7SPgstyLFZhFzp2SXVn0J4r+A/wq8QSPLceFY9PuGOTLprG3bPrtHyn8q8z1j9kXw3NKzaP4z1KyU5IS6tElx+Klf5Vz/hT4geI/hhfQTy6lea34SaRUvLK7lMktmpOPMic84HdTxX1jazW9xbRXkE6tayxCZJScLsIzuz6Y5rWnVU4qUWcONwNbBVXSrKzPldP2P7rdz8RYCn+zprE/+jK3tE/ZB8K2rrJrHijWNQX+JLeKO3U/idxqfx/8Z/EWtanPY/D++t9K0aB2ibVngE09044Ywq3yqmf4iMmuEXXPipZyi+sPibrM04O4RX6q8Ln0I5AH4VMsXTjLlctTroZDjq1L20Keh6h8SP2f/AkXwk1uw8KaBb2urRW5uLe8eQyzuyclSzHoRngYrY/ZB8YSeJvg1YQ3k2+60eVtPnBPJRfuZ/Dj8Kn+AHxSTx99p0TxFYQ2HinTF/0qBMiOeI8GRAf1HNed/s7mPwT+0d47+HtwGhW/ZrmyQ9DtO4Y/4Ca3T0PKlFxbUlqZ3gLRovD/AMfviL8KLtFTTfFNnM9mGOAWILoRn6n8q6D9hnVLm30rxJ4B1EsLnRdQMqqTghGO1x/30Kg/aof/AIRT4zfDbx9BGYyJxbXEmOGAYcH/AICxplsx+G/7aTSn5dH8YQ5jYcIWcZH5MP1p7ok82F8+vfE3xh4ovWMty+pSWsJPPlxocYHpwK3Ybrau1m+UdKyPiZo9x8NPi7rdjqUMkOia3cNeWF2ynywWOSuenByDSiSFY/M/tC1MWMhvNXGPXOa8LHQn7Vtn6lwzicN9QjCLSa39TH+LdvFJ4WbVI22XNjIs0EgOCDnoD+Vfa/grUrrU/BWh6hcFlluNPhkk9SxQZJr4qtbC7+KHi+x8D+GlNxaCVZtUvFGY4olPOT+nuTX3HaW8NnZ29nbrtgt4liiHoqgAfyr0MHCUKSUj47iXEUa+Obou9lZvzLPmvjBYn8aFXcc9qIkLH09T6V81/tGftAw2i3Hgz4eXH2nUWLQ3epRn5IexWI929W6DtzXUkfPlb9rn4wRrBN8OfCd2JLu4+TVbiF8iJP8AngpHc/xflXzrp9qtlaLCMburEcZNO03S47WA3LT+dePkzsxycn0zyfr3p8je/NRKV9EaJWVxsjD1/WoXYYzx+FOdvqfqahZvU4q4RM5MC3NJ+dA/D6ZpM/XFbozFP4fhSf570fQ/lS8+1AHueofBO4kIuPil8ctKgIyFR9QNw+O/Mrj9AayLvwn+zDoDGO+8ceINemQDcLCL5WPswTH/AI9Xkvh6Lw5cnP8AwifibWrkn5ktp1iT/wAcidj+Yr03w34N8bSqreH/ANnvT0UtxNqyTzP7Z82RB/47ipLIU8U/s+6fcFdD+F3iDXHGdh1DUWRG+qqWP6V0fhzUvjhdWc+o+Avhzofg3R1RpFnTTYYGCAcHzZ/mY47gCrZ0f4+6PayRre+BfAlqRl2jawtGVR33KC/65qTw78HfFHxRR5PEHxwt9es4nxNHY3Ul55bHoCGKqv5UxHgHg4Tah45juL1hNK0ktxLIcHe/OT6dSa9A1KHOeMg9hXF+HLP+xviHc6YxZzZyz2vIxkqcA/pXeT7mjPr7VMnqJnKXaFWK8VnSjnAAx6mtzUlOWI+prInwOh4PYmriySqfTvTojtIPPvQcZ4oHX+dWBt6RKBKCxbbnIOa9Q8H635KorMpzwea8etWCSZIBB/2f6102h3zRuvy9COTVxZDR7br+k6f4w8MXGiX5+SYbo5B1ikHRhXzD4y8FeIPCt68OpWTiLJEdwozHIPUN/Q819B+ENV3YVmVs++K67V7OLWfD19p0yCSO5tnTacHnbwfrmm1cUXY+Km9Sfxq/4f0fWtevVstA0i/1O5yAEtbdpCPy6V638DvDvwgsbSfXPid4gs5bqGd4YtIkZxs2nG91T5nz2HSvb7D49eE4lXQPhN4B1fxBIpCJFp1j9ltgf9psZx7kVjKTXQ1SPN9E8M/FDwH4VGseM9Ijh0iPYrObpHltwTgb1Uk4/PFW9Vt7LXrFnjJ+cZyrYP516B4j8B/F/wCLdith451TSPBug7xIdL0xTczyHt5r528emce1eRixk+H/AMT9R+H8usDV4LRUaG4PythhnYwzgEelVTqX0ZMo21OR8RaVJZylecDgetc7cR4bkAY617J4y01Z7YTRoAuMk968t1K1CSEEnrVS0FHUxm45oit2lI4wD3Iq8sMaEHbk5708t61zTqvZHRGmupTk0OzvQsMKNHOx2qU53H3HStDwN46+IHwtv2bQ9VljtA2JLWXMtrIc8hkPCn3GD702Mg4wT/KrkBVkZWAKEYIbkH61EZPqVNR6H0t8K/2mfBvihY7LxYE8Mat93zHYtaSn1En8H0b869xtZre8tEu7G4t7uCQZjlhkDo30K9a/OO+8Fvdo02nyCAdRHNnax9j2qr4Z8U+Ovh1feboer6hpJLZKRvvgkP8AtIco34ir5U9jK9j9JiDjrn/ZYCvOvi98I/DnxEktr+4urvRtetl2W+pWQ/ebf7rjoy/XpXjfw5/a4lEqWXxA0WMxbcG+0xPnLerRMcf98n8K+ivBHjbwj44sFvPC+vWV8G+9CH2zofRo2wwP4VEotFxnZ3TPDj+zb4skl+zz/FdzYE4YppoWYr6Z3YzXsPwp+G3hf4c6I+m6BDK007B7u9nIae5Yd2PYDsBwK7IpJGcHNM3KGww59xis0ktkbVcRVrW9pJu3d3Pkv4pNM3x98ZLdEtMq2/kBj/yx2cY9s5rGa62ttkzx6V7H+0j8LtZ8SXNr448ECN/ENhCYbi0Y4F9B2UZ43Dt61843HjS2sJWttb0HVrDUIztkgktiGDenOK87F4WpOfPFXufdcO55hKOFVCtLlce/U2/FNxC/hLVZLgqIhauPmHXjivdri+1PSf2MxfMWW8Tw0iFs8gNxn/vk14z4A8BeMPi7qVst9pFx4f8ABcMqyXU9whSS8AOdiAjJz6jgetfXuqaJpepeFrjwxNaxrplxZmz8pf4I9u0Y+nH5V14OjKjC0t2eBxHmVHHYmLpaqKtfufIGjfZ7PSrOOGNNiW6BDx021YS7BZixz7dqz/FGka18NdR/4RzxbDItlGSmnasFJguYs/LlsfK4HBBrNu/EmiW+wQXyX9w/EVvafvZJG7AKteVVw1T2jVj77B5tg6mGjUU0kl32Os+E6yJ+014WntFYNPZTrc7e6Beprr/2obebwZ8YvAfxUtY2SBZls7+RDjIB43f8BJ/Kug/Zp+Heu6Vd3Xj/AMXWostXvoPs9jYt960tuvzejt6dq6r9prwt/wAJf8E9esQzNdWsX2222jkPHyfzGa9uhFwhGL6H5fmuIhicXUq01o2c/wDtl6B/wkHwLuNVskWWTS5or+FwMnyz1I/AiuO+M1uvxA/Zt8KfErQVL6t4eiiuAyj5lCYWQfgQDXo/7PmpW/j/APZ60uC/K3BlsJNNu8nccqCvPvjFcT+xt/p/gHxn4B1JzNaafqU1mikdI5AQf1Ga2POPTvCl1ofxf+Emj6j4g0yx1Gz1C2V57eRN4SYcNg9VOe4wea4W5/Zb+FEt4bhIdchjLZ8hNQ/d/TlS2Pxqj+x3eSaPD4x+G15vS60DVHeJH6mJzj+gr34KzEKM59O9LVMaOe8EeDvDPgvSBpfhfR7fTrYnMmwEvK3q7n5mP1NdCBlWeRwFQEszEBVA6knsKzPGXiLw74M0OTWvFGrwadaION5y8jf3UXqx9hXxn8cPjt4h+JTTeH/Dcc2i+GN210BxNdD1lYdF/wBgfjmhLuB1v7Sfx+k1Z7nwN8Orkm1JMV/qcZx54/ijibsnq3ftXhFhZx2ceVO6YjDv/Qe1JZWcNim2JQWx8zkdfYegqRpABmok76IuKsPMm3npnua6P4d+A/Evj7UzaaFagQREfaLybiGEe57n2HNdT8EvhLf+OLmLV9ViltvD6P67Xuz/AHU7hfVvyr174g/FTwh8LLVPCnhvS7e+vrZdpsrdtlvbH/pow5Zvbr6mqhAUp3Dwx+zv4E0u3T+3pL/Xbwj52ExhiB9lTn8yaXxZ+zx4D1O0ZdAmvdAvf+WbGVpoWPoyscj8DXjjftAfEc3omN1pnkgki2+wqI8emR83/j1ey/CH43aT4wvI9H1q3XTNTkTAiLZinP8AsMejf7J/WteVpGVz5m8e+D9f8E69Lo2v2ZimXmOUHMcydmRu4/UVz3vz+dfdfxZ8FW/xD+H93pcihtTsgZtOn43BwM7c+jDg18LzxSQzPDNHsljYo6n+FgcEfnTTuJkdGB/kCkp35/lVAet2H7RXxf17W4/Dmgw+G9MvJ7iSKMxWQUsQWwMuSvQY6c1h32pfFLxl8N9c8f6h8SLsxaRd/ZbjTjdvbsSeu1U2qfpyayPHng7xBpn7Rup+GfCVtO2qjVWn01TiMkE71ZSxAx156Vu698OfC3gPzdQ+MHio3er3EhuT4e0Eq0rOxJJkk+5EM+g+lSUcHr9t4LuLLw8uhatrmo67eyouppewqsUG4gbUbkscnrkjFeu+BLjT/hN+1kvhvSbu9TRrjyrG4S4fdmR4wRn1Abocd68+cXXiLx34Os4vBkPg3Rby+j/s4W9uTLKm8ZlaWT5pTx1OB6Ct79oDR9b1b9obxmdDjaa60mNNQIX/AFm2NVy4A6kdSKAIv2htBl8KftD37qvlWuoTrewt0XEgw4/A1IrYXaOa7H4wFfjH8BtH+JOkxbtc8PDydWhTllTjc2O4zhh9TXnnhy9XUdGhucr5mNsgBzhh/jUyE0M1MFkbOAT29awZwc89/TpW/qAypZvmyelYVz97bjJ7VUSSo3XnFNB5yOlOZirHgNng7h0qPP41oBOjY7A+1amnSESD+Hj06/U1mW4IHzAj0qzHJlgCwFTz6lcuh6H4V1B1lVPMUkc4/pXrPh2+3QRydgc8c5/Cvn/RrwpKCQMjnrnHvXqng/UWICq+5T2xzW0djGR5XqWm+EdF+P8ANH44S4/4RwXDXUqwoTvDDcgIXkrnrivern9qL4b6DpQsvC3hvULgRjbFBFbpaQ8dO+f/AB2vIf2m9H3/ANleIoozyptZzj05Un+VeJZyOMGs5wTepcXoe6+NP2oviRrXmwaP9g8OWz5Ci2j82ZR/10fofcAV4/Y6tdR64mszXE09z5/mzSyuWdznkknkk1k/56VJF19aEkths+q9Lnh1vw1Hcx4KvGGU15n4mtFhuiCOpya6H4A6mbzw6+nTSZktyV2HrtPQ1P4309vtLttwB6CtHqiE7M8yY8nPrTCsj/cRmGecCtholVjlVz06VJnagXpXNKBspmdbWVwzAsqx/XmtqytIIFDM3mNnO5sYB+lQI+08frVe6vWXITBPfrUctwcjS1C88uMgS/pzj+lc/cXSuzK7GRecg85qvf30jfLkc9cf41Re4cnBUD0rSMLE3Kl9plnKS0Y+zt1wgyPyqnLomq2iJfWzbigykkD7ZE9+MEfhWjJIWzWnfXH2fTViQqHZQvvjvV2Eafgf48/FDwdMscXiCfVbQYDWurZuEx6Ak71/A19B/D/9q/wbrCpa+MtLuPDt10M8Obm2b34G5f8Avk/Wvk2WOKXAkRWHvVSbTrZyQoePPocgVLimNNn6WeG/EXhfxPbi48N+INP1JCN3+izq5A91zkfiK1Jbd2ILpHKR0LqMj86/Ly20/UrO4+16XftDJGMiWOUxSD6Ef413Xhv44fFzwvAsEHia6nhQfKmoxrc4/wCBMN361m6XYrmP0LZrgfeUn3xkU0yNu+bAr4p0z9rr4j2sRW80vw7fv03GB4j/AOOtXR2P7ZWqZVb/AMB2Tjjc0OoOv1IBQ0vZyHzH1bfQ219avaX1vb3ds/DRTRB0b6huKzNC8LeF9DuHuNE8O6Rp0zn5pbWzjjc/iozXitl+174FaFftfh3XYZiBuWNIpFB9iXGfyFSy/tefD9cbNA8QOO5a3hGP/IlTySC57+Tnkk5+tOWFJ43glj3xSqUdSOCpGCPyNfM+q/tjaBDzpHg2/uD2NzOkI/Tca5XVv2x/FszbdI8H6Jac4zPNLOfYjGwU1TkFzuP2WS/gn4wePPhZdSMscd19u09W6Mmecf8AASPyqX4DWz+GP2nfiV4TEirBegX0CE4Y5bOR+BNfN158QviZ4o+Ktr4x012h8UyKLS2bT7RV3AjAXYd27juc074i6P8AFTSPGY1fx1danp2vX0HFybjEksWMFQ0ZAx2K/pWnKTc99+JPiLTfhN+1ja+KLm5T+yPEVgI9UWFtxhI4LsBk9QDjHNJ4+/az02PzNO+HPh+41C7fKpd3yFVz6rEPmb8StfNGl+H7W4laW9knnc8kl8bvx6n867vQ7DT9PhxY20EG4DJVcMfx61MrIdzC8RL4v8b6z/b3jvWLm5nb/VxM2Cg/uqo+WNfYc1Tlt47ZfKhjVEHpXV6nGWG6MgvjlWOM1zlwsjTCNYnZ3O1QBksfQDvXPJyvqb01FrQzJTjk8fWvVPgR8JLrxnexa1r0MkHh9DmNSdrXrDsv+x6nvXR/B34IXGo3dvrXjCArafei00g75PTzPQe1ehfGP4raJ8O9NbQvD6Wtxr6R+XHDGB5NguP4sd/9kfjW9ODk0urM5ysQ/Hv4m2vw80FfDfh37PHrk0PlqIgMWMWMA4HGfQV8hSXU0jvIz+Y8jFnZhuLk9SSe9T6nqN3qmoT6hqVxLdXdw5eWaRiSxP1qh5bZ+Uge9e1QpxwqftVucU26vwkjSDPy4H9Kd5jcMHZWU5VlO0qexB7GmGPauORQsZPU5FXTr0pQlGMSZQkpJtn2r+zD4uuPE3gG0vL2d5tQspzZXTsclyBlHPuRXzv+01oMfh/4xaxHBHst7zbeR4GAN4ycfjXov7EN5ul8U6S0mG/cXCr34+Umq/7cViqeK/DuoKDmexeNjjgbWrxNpWOzdHzt27Gj8DS9qKsk+hP2zNMN5pXgf4pabcPaTTxx21zcwyFWQOoZWBUg5GWHBoGnfAf4NWEGtaxfnx14oniW4ht3dJCrMNwLLkrH16uWb0rR0G3n+JX7EMumxYudR0lWEa4ycwNuA/75J/KvDPgjqs3hV5PFb/C6PxhZwShPtTxSMto4542hkB/3lz71K2LOxh8XeNPHf7RXgDXPFujtpMEt0n9lWiwlEW3yeVLcvz/EfwxXYXkM13+1J8WILaVop28O3QjlU4ZCIh0/DiuZ8QfGXwx44+P/AID8U3FvcaDY6SBHem7IZYjknIK87R9B9K7b4Q3Nj4w/at+Ius6PcQ3umzabLHHPE25ZFZQoK+oNMR5B8D/EviD4Vwad43udPkv/AAXrrPp+oxKdykrwdyno4ySM9RkV0vxV+GknhhF+I/w0cax4L1Eee0cXzG1VuSpA52D16r0Nehfse6VpPiP4X+NPBniC1ivNLg1iSOSCU8IpByR/dIxkGvJvhb8Rdf8AhTretSaRYX2t/D1NTe0njmGUXkgEP0WQjt0YdaQzn7XWLLVbYtCxEnUxNgMPw7j3rOuvvduffAr6C1/4QfDr4t6PJ4u+E+sW+mai3zS2ykiJJDyVdB80Le4+U+leCeMPD/jHwTfGx8W6JdRYOI7nZ8kg/wBlx8rfhzQmS0ZrfyqSGP8AjYZ9ADUdpNa3HzJKC552HgirUzRqkeyZ2kIO9SuAh7YOeePpRKXQqMerGHbntn1oDZ9PyqMuGwO1TWkHmtx1HbrThEUmXtP3eaSSwOB1r0LwvcNEycHOeG3ZwPc1zOhaS07jbGRnrXZ6TpEkIHUc7a6YowZs+NdPPiLwHqWmlczGEywg/wB9eRj9a+WhnkMNpB5B4wa+w9Et3j27gM9SPb0r5i+K2hS+G/H2pWBj2QSyG4tzjrG/P6HNKaHE5jv/AIUqthvT8adGi7d0mSM/Kg6tSuY1A3W3lr03AnP61mWel/ATUkt/F6W+7AuU28+vavdvFGgy3SbliJ4+ma+UvDGqNo+tW91GwYxurqSOuDnFfcGlXNrr2g2Gq2ZWWG6hV1I5AyOR+BrSDXUznc8N1Pw5JDKA0R3H1FYVxpc+8IiNnv8AT619EX2hxyK3yjPYVyfiDQVstHurpYQWUbjgdhW1OjGpUjG+5lOq6cHK2x5BLpN4iM6x5A9Aaw7+JkYttZRn5h6V3YunZd5kwvYGs7W9LFwlrOsfEx5wOozzXsZhk9PD01KDPKy/Np4mo4yRxFrpN1fOPLV/nGURF3Mw9cdhUWpaPfae+J7eQbhwHTBx6jsa9Bsf9Fa4QqEcylc4/hHQfSq/iaSE6HMssik8GIsed3tXVTyWg8PzN6mE84qxxPs0tDzDduIAyeeMDk1PfLdSMP3Em1V4z1/KtbwnYRT3yPKuVmmZBjghR1+ma9D+z2UkIt5LSAwEbQNgyP8A6/vXHhMj9vBylKx1Y3OFhpqHLc8Z3jt+PFIG5OKveI7YQ6u0MILnzWjHPXHStHRPCN/qdsZowNoJHmPIERj6LwSfrXnrLa0qsqcFex3vG0oU1Um7JmGJMR7B0PJx3oDccYA7+9W9f0e80e4MNwjKQN3JByPUEcEVno445I96469CdGXLNWZ00qsaseaLuicxxSf6yONh6MBVnS9B0+8dmktisY4G0kZNQWqtNIscZXnqc9K6u1RIbdUTI9McZ/WuGpJrY6YRRmHwpoYUloHJHXEzAVl3+j6HCT5cD5H8XnNmtrV9UWCMxLteQ9iOBXOSyPM+6Rsn27VVFSesmKo0tEQfY7MH5LcfixY1NHtRcRxoD/u4xTf1pCp6DFelhJ04zvU2OaopNaHV/C3xVH4N+Iej+KJrL7VFZSkyxKcEqRglc9xX2Tqlj8Pvjx4Kia3vWuo4n3wyxYS6s5COQVP6g8Gvg9EMZBkwSegrW8NeIdW8P6rHf6PqFzp9ypwJrWQoxHoexHsa0xGD9tepT2JhW5Pdke3eLPgD4u8No91pFxbazZRglmVhDKi/7SscfkTXO6Z4N8WyyeXFo8pzyCZY8fnuqVf2iviPawfZJNSs7nAw0ktkjOfr0H6VUk+OPjqSPzI9UtIB3WKwiXH/AI7XE8JWsm4mntI3smdroXwd8QaiUk1S6t7OMn7kQ8yTH1+6P1r0TS/BngX4dxLqepy2tnMFz9ovpRJMf9xf/iRmvnW5+Mvjy8UxP4ov4UP/ADwCRfqqg1xWoeIdSvrx7q4upLiVjzLOxdz9ScmtYYCrJ2tYl1orU94+Lnxqma1ktPCM1xYW04KfamAEzjuVH8A9+v0r59nlW635kZpHO4sxJJPqfWn6lJNqFrFdRoWMWVkUHOPeotFtLi+vFSONxEpzI5GAB/jXTDC0qdJzm/eX4CdWUppRWjK4huMnKceuetTBPatG9t2guHhI4HTntVcoB/DivKrY6pXtzdDrjh4w2KrDg/pUBf161efhSeMCq5eItllGfXFehltWolLljdHNiYRurux7N+xhNOvxauokB8ubTJN4xnoQQa6/9uVh9p8KJn5vLmOPbIrK/YltHk8ca9fAfu4dPWPOO7PVv9t6ZW8S+HbXKlo7KRyvsX4rz6lRyqOT0ZvGNo2R85Hvk0tPOfp9abj2NPmJse3/ALGPjGPw3461P4e6rIn2PVzvtGfIUygfc5/vLkfhXKfEfw34y+EPxtbS/CXiO60Kz1y487TbkXBigZXb7knBU7WOOQeorifEEN1bz2uvaVIYb+wkWVJE6jachh9P5V9VQjRv2mPgVFLiK38TaceD/wA8btR+flyUm7MaPJfHUnxKtcj4sfBfTfEUCcNqlpamGYj+8Li2yP8Avpa4TT4vhheXpuvD3i/xN4D1JeiahEZ4l9hPb4kUfVK2PhZr/wAbrTxZqdp4d8Q3U3iGycpc6DfXO83CpwdiSna+MdFIbHIrrfEPxc027l+w/GP4B2puFBElzbwPazZ9RuGf/H6oDz7RPFPjP4S2Osv4b8RaBrGma4GguZ7W6W4JcgjftO2VHwTyy4+teya5YJ8Iv2NmsbiNJNa8TFdySKGbzJueAepVcfnXmvw58MeC/iV+0Botr4B0HU9K8O26i81GG/mErfIc4BycAnAHPNer+Kpl+M/7Uem+HrD/AEjwt4NPmXZX/VtKp5Hp94BR9DSYI4jX/g7rnww+HOnfE7w740n0TUobKKS+t5JDGzO/RI2H3s8fIw9ea3fB37Slz9gttI+LXhP7TZ3abkv4bUBZozxvMLDbIPdD+Fbv7RE1x8Uvjb4d+DukyhtPsZBeawyHhD1IP+6vH1NS/tj21pBF8N/C8cMZsm1NYTZq20+SAqgcHIGKPUCPXPgl8LfifozeIPhrrNtYytz/AKM5aEN/deI/NGfpj6V8/ePPB3irwDqx03xLZttxmKdBlJV/vK3f6dR3Fd58Q/AuseBP2iE0D4P3V9ZX09gL22ha6zuwCzRDP3xxwrZ+tet/DP4leHfi1p0ngL4kaJb2XiFSUezmUoJnXq8WeUkH93r6ZFCA+UIGDhWRsqejCum8M2HnTISo4OAc/wA62Pi78Orz4eeKjYsDLp8+ZrK6x/ro88huwdeh9etTfD+2We6Xc21c7s7ecV0Uo8z0Mpu25r+J9csvAumWNxNZG7uLpjsiEmz5QOSTWj4X+LPgbU4xHeSXGkz91uI8rn2Zc8fXFTfFrwnZ+JLDw/Cs1lpzG9EDXt4xCRRuOrHIxyK0NB+CPwU8PMt94y+JFnqMeOIPt0VvHn32sXI/EU6jcHYmC5lc6vRtd8J3gX7Hrmn3THtHcoD+WcmvMP2pIvD95omm39lqdk+p28pjNsJlMrxHqcA9AfWvYPCXi/4CaTqMOi/DzQ7TWtXY7YrfSNLM0rerNNKMBfVi2K5P4g/s+6fqs3i/4jeKdRtfDqNBJdW2n6aFMcBVePNcgBiT1CADJ61l7ZbNGnJY+SBJjAyPTNBYqCu44PXJ61ACskatnGRyKAo6jr7VQDmJxt546c13nws+L3inwCRaW7JqGkM+57C6JwCepR+qH9PauGSIsuchV/PNO2KowHJPuKAPp7S/2l/CtyANR8O6rZsfvGJkmUfqD+ld34U+IvgbxnJ9h0nVomu3TmzuUMUjDuAG4b8M18RS/Kfmwfxq1YWd9cSI9vbXLsvzKYo2JB9QRTuS4o+zb34c+Hzd+cIbqNM7vIWX5P8AH9ao+J9DjaDARUVF2qqjAAx2rzX4SfFzxd4XmitPFuk32saOML5s0BM8K/7xHzj68+9fTFva+HPHHh1NV8O3ULJKp8uROAGx911/hP5VrVxtWdlUk2jGnhaVO7hFI+Z9aU24CyqwfONwGcgdM1xHiG5mnyirIzKSASeF+gr1H4g2JsruWC4Vo3hfa6txtPTmr3w/+BOu+LrdNV1S8XRdMmG6LdHvnlXsQuQAPc/lWzzCrTp8vNoSsJTlPma1PDtGvGtS0TM8bo++J+wPda27nxXfJblVhgjkIx5xY8epA9a9/wBV/ZcsHtG/svxdcrc44FzaqYyf+AnI/WvAfiP4D17wRrI03xBYBN+WgnT5op19Vb+h5Fa4TOJ0o8i1M8TltOtJSkjk7S6E2roSxKqj7GP8Tkda9K8OXcUmj2yRtny0CumfumvM5LWHzdygoR0KnpUjXEig/MCe53bc/XFd+X5tGlKTq9TkzDLHiIqMHsdR8RtQtpoY4lYO8CN5hGDjPRc1leBvDp1YGWaXykjwZXwC2T0VfTjvXN38lxNhXQLGDxtHFdb4J1+K0t2gmGFcgsQOVI459q3oYnD4zGc09lsY1qFfCYPlpbmr4h8OJYWJvrG5kmSM/vVkUbgPUEAVyc2pTBmjVigBxnHWur8T+JbWTSpbe3bd5gw79FVfx6muQ8O6fcaveDykV3mYlA/3EUfxNU5tgaWIqRjR3KyvFVqVGUsRsVJZhJJ94YHrTM+h4rvb3wXN9iLQX8d3Kq/NC0W3IHZT1rhHgZJigzs7E9R7GvJxmV1cHFOWqPQwuYUsU3yMRFLNtXBNX7WAR/N1J6ccCi1iQAAL757mrfCjt0rzjtK9zbeamVbaw6H/ABqG3s3SUNM6FRztB5NXGkUnKcj1IqGSX3HHUVvDE1YQ5E9CHTi3cpXOY52G1tpOQcU3a3l78d+nerJck+nHao2Y9c/4iulZhPlStsZ+wiQxku21c47inNDJvIQgjsSaeH4ODx9KUN6ZP4UpY+o3daAqEbamlphFvEIw5LE5JHHNa0Fwy/dcg/0rnoJMOPmP0PetK3uD93J49cVwTbm25G602L2oAXUWDhXHKkisZ2ZSVYcjg+1bKSKw5/nVPULOOcBw2JMcHHNczpLoaqq1uZlxueIqp+b8gaoFmzt2vuPRcVZlE0EnlyZyPbgiopZyI9wG72I5r1cJ9Yw9FyjG6Oat7OpPV6n1f+xFo7WvhPW9bkHN5drAh9Qg5x+Jrzr9q3Vl1b4v3UEbbo7CCO3Bz3Ay2K+ivgnpSeFfhPodvcxrE8Fkby59mYbzn8MV8XeJtZbXvFGq6tIctd3ckoOc8FuP0xXkVXKTcmdlO17GUybj/jVN9QtUcoZeVOOlaFy6xW0s2PuITXBveje2VlJyecdf0opPmCqrM9NtJN1urjLhlwR6+oqb4ZeNtY+EPjxNdsUludGuiI720B+WSPPT2deqmodHCGzK7RlW96NSjjmia3mjR43GGBFV7RdieRo+ivi94B0/4q6Jp3xf+EV8sfiWACdfKby2utn8JH8My9OevQ1U8OftO6bL8O9ai8aWP2Dxlpdu0YsZYSI72b7oIU/dYHllP4V4T8JviR4k+D/iP7RYk32g3Ug+12Tt8sg/vKeiSDse/evbviF8M/DH7Q8c3xF8BeKIYNSFoscunSW6qTKo4WUg7kY9MkEe+KtEnJ/CvxTofwt+BfiDxjLrOmTeOvE+5razilVpYVYkKWReUAJLc47VkfAr4zaH8NPBV1Z6P4b1LX/GWr3DTXcxIVN3OwDG53wTkgKMmsD4fy/C/wAGXGoaL8ZPAOvSa/ZScRrMTHJ6Bo9ygf72SCK9P8N+P/GuuRmy+A/wZ07w7ZyfL/as1quQPXzCAn6vVsR554T0D40aY+reN7i/h8FQ6yzG81nVrhLWRwW3EJuBlH0VcnFc6k3h5fiX4WfTvE+reL786nCdRu7i2KJId4wIi7F2+rBfpXtGs/CHSdJx4z/aM+Jkt9O3KWMNwxLn+4nG5vpGqj3rzzxn438E+KPGXgbS/AfgseG9J0vV41iuiqq1ySy/ewOvflmP0pbge1fFMi1/bZ8ATBzEJrMqecZHzDFeU/EbwfqWq/F74o6tpN5cQ654cuI9VtgpwZI+NxXvkdR+Ir1n46Mw/a4+FezZv2Pkt0I3mqy6jZaH+0D8ZZ9UlEVs3h1ZXY8DbtwBjvyRSQGhf6ta/GL9mP8A4SK4iR9UsFMkhA/1c8fD47gMDmvDvhxdbZHSNckjK5P869D/AGcZm0v9lXxtqt2pjs2efyC3G4bQvH4mvEPC989vLE6llPbnoa6sNPkncxrR5lY971OzsvEvhW60a8wBcQlMnna4+6fzrwb4f/Db+3fHV14e8Q63ZeGraxQzXlxdMEZkBxiPdgEn3PT1r2fwdrazpGsyoHI+9jn8q1vGngPQfHGnj7YDBfIuIruMAsPQH+8K0r2k7oim2kWND+Jnwq+HUEPg74T+Hp/FOuXJES/Yo8/aZPWSc8sP90ED2r1LQfC+uatbx+IfizqFg3kr50eiwts02xxzuk3H984/vMdo7Cvnr4eahovwDstU1LUfDN/q/iy4laG0uNoW2Fv2KyH7uf4hyTV7w5Y/ET496mNQ8X6tJY+FopAwsYAY4XHoq/xf7zZ9q4pQOlSucJ+09qWkeOfilcXngLR2vLOxtVguLuxtSVuHB5f5R0HQHvXje3DlXDKwOCGXGDX6U+HvC2g+H9Ji0rStLgt7WMYCKOvuT3PvXkH7QPwT0rxDaya9pKR2WpL1kUYDnsHA6/73Ue9OFRPQUo2PjkHjOQO2Kb6//rzV3XtH1LQNRl0/VLd4J4zyGHBHqD0I96z2Zc4GcfWtSR8bCKVXKq21g2CMgkHuO9fYXwF+K3hnxbb2+g6qkOi62qBI1QiOC5x/c4wrf7P5V8c7uxp0MskUiyRsyupyCGIOfXNJq6BH6VSaREQVEj49GAIpND0X+zdRa4t5II4pAfNSNNu89icfzr5t+BH7QMltHBoHjS4eaFcJDety6Dtv9frX1JZXdpc2kd7BcxS2rp5izKwKFfXNc8+ZFxszzvxr4Xste+MekW1ygNvLb/arqPtJ5Z6H68V66hVUCqoVQMAAcAV43ZeJYrj42wXk3yWssLWVux44xwfxNewocGoqpq1yoWJBx0/nXBftB+HbTxJ8JtYS4RftFjEby2kxyjp1x9Rwa7vd6Vw/x+1628PfCPXLidlE13AbS3QtgvI/HH0HNTC/MinsfH3wm8A6j8RvFqaPZTC2tY0E17dFciGP2Hdj0Ar6/wDCHwc+HHhmzSK28NWd/OB891qCCeVz6/NwPoAK4f8AYw0+3tvhtqGoqq/abu/ZJHxztQYAr3QHjvV1Ju9iYqyPPvGnwV+HXiexkiOgW2kXjj5LzT4xC6H1Kj5WHsRXxj8T/AeoeBPF91oOqAM64e3uYshZ4j0YenuO1foeW56mvnL9uOztv7I8M6rsAuFnlt94HJTbnH50qdSSe43FM+TLqyuCuVYzAdATkit/wLqcenXojl+Q7DE2R93nOfpXrXwu/Z88VeLdPh1jVr1PD2nTKGiEsRkuJV/vBMjaP94/hXfX/wCyno5tS1j4svDdhTsae2UKT/wE5H616OCzKWGre0epyYrBxxFJ09jyafWrW1tTcSTR7QNwIOd3sPWvMolm1TU2MMbFXkKokYyXYnOBW98UPh14q8EazLpuqQs6InmLLFyjp/eB7iqnw4uobW/jaXg7GQEj7rHufSvo44+nmlRU2rRPDjgXltKVSLuy/ceEdWt7Vpmt0IAywim3OB646H8K555Nrbc5x+Ga9Wa+W3ied3VVUZYsegryDU7sS6nI0SjLsSFTk8ms85y+hRpqVNWY8ox9bESaqbEzSDHI/Go3YdmGPrUO6RcFlkU9tykD9aUHjv8AlXzbTW576dyQtx90AfTpSFvoPrTM5/8A10oOOtIY7JznHI7igHPr9ab2x0/Cjt+g4oAmRh3ZlHtzU8EzBhhsflmobOCSdjhtqjjnvVv7C69ZVx9KylUhF2bLjTnJXSLMExPVj71cjbcOhB7cVmxwMp+8pH0pLy4+zIoRRvboe2KuklWmoQ3JnFwXNJBrFnLK6zwoXONrKOv1Fa3wq8J3Xir4g6NpE0Zjge6R5geSUU7m49OKw7XVJUmTzjlCcEAcivpr9lPwtGI7/wAWzx7pJSbS0J4+X+Nh/Ku+vWrYamqTMacI1HzI779oLXh4e+EOsPAximvFFlaqp5+bj9FFfFFpFIhyysFAwM17/wDtM+KE1nxTF4ftX3WWkgh8Hhpj1/IcV5IUBUrjK+h5rxZz0sdsI21OV8QybdHmwSM4HWu/8L+DdGufDOl3ErL5ktnC7/UoCa47xVZoNDuZFUA4HP411HhjU5E8NaWmR8tnCP8AxwVVLSIVHdmLpCbbNn55btTJ/XkjtWw0CxwrGq4UDuKrvauy52n61ncZiyRrMrRSIHRuCCODTNAm8U+CdYXX/Beq3Nlcx9UiOS6/3WU8SL7Gt630wsc4x9TV5LMRgEnJB6gVaqWIcWdZcfFv4a/FzT4dE+M2gvoOtxL5cHiDToz+7P8AtLgso9VIZfpVmz8K/Gr4f6JNe/B/x5H408LFDtXT5Y7hoQf+mDbtrf7n5V5/rGladqSkX1urYHEo+V1H+9XHWcmr+E9ZN/4P8QX+nzqeJIJjEx9iV4YfUVtGSZDOl8F694Jv/Gs+q/HU+LtXv0fiM/MOP4ZQzCTGf4VwK9I+OvxA+GWur8N18DX1tbWGkaqJbi1S0Nv9ljyvLIQB26jNc1pv7QWq39uln8Svh94d8bRoNpuLi1WG6I/3wpX8QBV1fEv7K+rIbjVPAPivRLpuXgs52eND/skSD+Qq3F7iudf8aPif4Bn/AGj/AAP4qttcg1LSNFtna7mskabaxJKqB3Jz2rhtW03xT+0B8Y9Y1fwXp+p2Og6o0dvcXl0pSKOFB/Hg4Y9wgJ7VoQeNv2XNDfztL+GviLXJwvy/2hJlc+4aQj9KzfG37RvjLWNMbQ/B+nWHgnRtpRY7Afv9np5mAF/4CoPvQlYGdf8AtMeKNB8K+CdJ+Cfg24WaOwKtq0sZyMryEYj+It8x9OBXivhez1HVtTt9O0y3lubu4kEcUa8l2PvWToVh9uvkFxISZCWdyxLOevJNfTf7Ifh21/4THU9XaFWOn2oSAkfdZzyfrihy5UJK52/w5+BdrpNjHP4n1Ke5vWALW9qwSOP/AGS3Vj7jFdvN4D02GLGmz3Fs46B33qfrnmuw7UhGaw9rPuXyLseWQ6ab3WH8O6tDbhsElJUDo6+wPXNd7pWn2em2cdpaQrFFGMKFGK4r4+XUug6VpfiqxZY76zuhGrEcFWHQ+o9qx/Cfx08M30Ij8QxS6XOOsscZkhY/h8y/kfrVz5ppNCjaLPWCvHH61g+ObiO30IwswDzuFUfTk1zmrfGjwFZWrSWt5danJ/DHb27KCfdmAAry3WPiJd+I9aN5P+5jAxDAh+WNfTnqfU0Uqb5rsJy00LvjzwXpfiixMV5GPMAPlyj78Z9j6e1fNPj3wLqnhe7ZZ0MlvuISVRww/oa+tPDEx1OLcpxCvDO/Y+nvWhr3h3TtV0+S1azSdJF2t5nOfcelbynHZsIYepKPMlofBp+UlSeR2qfTLHUNW1GHTdKsri/vp22wwQRl5HPsBXr3i74J+LIfF1pp2l28UmmX04jju327bcHr5n0H517p4X1n4SfCB4vDPg3SX8SeN7hRC0Vgvm3Uz9/Mk+7EmeSOMDtUua6ag6co/ErHNfBj9lu1g08a18TZ5RO0e4abbXPlpbj1llHU+ykAeprDsPGlr4F8d6x4c8N3mo674At5gpulDTR2rn7wEoG0gH869Xk+F/j/AOJN8L34teIBp+hg7ofDOiTlYiP+m8v8R9cZ9iKg+K3xY+GHwx8D3fgrw3Dp+oXRtnto9K04KYIdykFpXGRx16liaiMnfuJrQw/E9nDe2kepadcCSNgJI5Eb8QRW54W+OFlYWsdj4us7tZ4/k+2W8YdZAO7LkEH6ZzXmX7NOsHWPBNzo9zIXmsZNqbj/AAHkD8Kl8WeF7+7u5Es7Z3j3/Mx4UfieK1mote8TTjNy5Yq7PU/EX7RfgvT7RjpNnqWrXWMqhi8iPP8AtM3P5A183/FP4ha/8QNYF7rEkccMGVtbOHIigB649T6seat3vgfUslpLuwUjqvmE/wAhWNe+EdYiLMq29wvrFKP5HBrmjVoJ6SR6csqx3Lzeydj1r9kPx5ZaRfXfgzVp47eG/kE9jNI20ed0MZJ9e3vX1O24Ejbz7ivzcuYZreTyp4ZIpV671Kke9eg+Fvjh8SPDlgLG31xL6BBhBfwidkHoGPzY+pqpU1LVM4NYPlkj7jRQAXbaoQEk9AB9ewr5/wBc1/Svi78fdG8K2nlXXh3w55l5cSdVupl7D1UHj3xXh/jP4xfELxbp76dqmumOyfiS3tIlgRx6Nt+Zh7E4ra/ZM1610X4vQwXkixRanbPaIzHA8zqg/E1Ps+VApH2zuz0xj09KUHj0+tRcqTxnHUU7d6VgaHm/7SmgW+s/C69v3RftWk4uYXxzjOGX6EGvii/0xXLTWWyKRvvofut/hX2l+1B4itfD/wAGNXWSVUutSC2lsu75nYkEkD2Ar51+HXwR+JXi2yj1JorXR9PlUNFLqTFXkX+8sagtj3OK6qFR0/ei7MxqQUtGjxm9vLyIGCaN1ZegZ2IHuAa6PwBoEOoeZc3kj+WoBkKNhpGP8OewxXsfi/8AZp8aR6UZ7XUNN1uWJflihdo5QPRd4wfpmvINEvp/DF9daXqsE1vNG+ySNkw6OOMFTX0WVYyNav8A7RK/Y8jMcPOnQfsFZm94i8OabHpU1zp8csLxLueJ5C6yL369DXnjqqSMq529jntXZa/4sik0x4YiV3jazMBjb7etcfZ2813JuCurSfcjRC7sPYCuzOKcK0oxoq8jmymVanTbrvTzG9f8BS8+tTXlhPbZ8xZFK8lXjKNj6HqKrA5HGPwr5yrRnRlyzVme3CpGavF3H859KX3pg9hRnjisiy5YzCN9rZ2nv6Vqh9wHJrnqvWVw23YR071y16Dk+aJ00a1vdZenlSJQXfHpzVS7aO8QCOT50zjIqHVC3mI7fcIwPY1FpsNze6jb2enwyXNzM4RI4xuZyegAr08JhIU6CrqVpf1oc9etKVT2dtDW8HeF9U8UeJrHQ7FVa4upQqhedo/iY+gA5r7U1u60/wCFnwob7KVC2NsLe1BfmWdu/wCeTWF8DfhrD4B0R77VfK/t66j33c2QVto+vlA+3VjXh3x++I7eN/E4tbCQjRNOZktsH/XP0aU/XoPauKvXqVnzTZUIRhpE5CW9lnnknnfzJJWLyMTksxOSacJVIGevbPFYYmwvB/TpU0c7ctkfhXNymvML4wlI8OT42ncVGe3WvTfCHg9pvCejzEPl7CBvzjU14/4xui2hNGCuHkHBr7g8CeC2HgfQQwAP9m2+Rgf88lrSPuom92fN5tOMlcfh0qjdS6bbEm4ukU/3Q2f0rltZ8RX18SN4ij7IhwKwZZmdiWJJ96zjh31ZUqy6I71/EOkRMVjLtnuR/jVe51+1fhIZMY65rhSx/vGnJMy42n8D3q/q/Zk+1vub+q6q8ymOEMgP3j61gykkgZ4zzUySLMODzjpUMkbMwCPEWByAGrpwuHqTekW11Mq1SMVudv4a8M2dxpcd1qbTbZBmO3U7QF7E45JNZ3jXw1Z2NrHNbEm1kYqEcAmNuowfSpfDfimG2s1s7/zI2hG1XCluPQgcg1R8YeJor22W3hLeWjbsvwzntx6V93V+qLDO9tj5Gj9c+ta3tc4ottHpj2ru/hP8K/FnxIun/sG0RbSFts17csUgjPpnqx9gDXG6VYyX9/bWwyDPMkSkjPLMB/Wv0s8E+HtP8JeE9O8O6XAsNtZwKuFH3nI+Zj6knNfA1KnLsfXxjc8A0T9lOS3eGa/8boJEwSlvYZXP1Z+fyrf8A6VqHwk+JZ0vWpY20bXI/Kgv1BEZkByobP3W7YNe7s4UjOck4HFZfjDQLLxX4ZvtB1CMSR3ERCE9UkA+Vh6EHFc/M3uaWtsaRO3g0AkkV8keG/jl408FeboWpQ2uuw2cjQAXZZZU2nGPMXqOO4NL4p/aW8ZajAbXQ9O0/Q94x5sYM83/AAEtwP8Avmn7Ngn0Ou/a/wDGNns07wXazLJcRSfar7HIj4+RDjuetfOZvPmPLBf7uanm03xHqlxLfXGnX9zNOxkkllB3SMepJbk1UvNN1axjEl3pt1Anq0Rx+dbQlBLlTKnhqyXM4O3oydb1iQAwCjuea3PDsr3d9DawFQ8kgUg5Ax3NcikhJyp/Sus+HAZtYlmZg3lx4A5yCxx9KKtT2cHLsaYDDfWcTCl3Z77oM/lW8MEZzEgwvv7mtPWfF+m6JEElDXF2RxDH2+p7Vxd3qTadpxmiKiThUyeh9a497qSSdpJNz7j8x3ck+tdnDWVPMovEV37idvX/AIB08aZzDKHHCYZe+1f0XT5npcfxEs7wGDULOSGN+H24dQPxwa6jwzceC/B+jXPirTrFNT1C4Qjz4FHmhe0RY/dXPXPNeEu27owI9O9dD4H1Aw6idLuG/wBE1AeTIp6BiPlb65r3c04doqjKrhlaaXqfIZVxRXq1o4fGO8JNXtoecfGP47ePPGs9zok8v9g6WrlGsLJ2VmI/56ScM304HtXj4H8PfvzXefHLTDp3i8SuNskqFZRjoyHGfxFcE7Hdu9a+Vw8+empWtc+jxlD2FeVO90j2v9kCYf8ACeahZyNiOWz3hf7xU19JeJLUSRF2IWNBwOiivmz9lW2gt/Fq61M5VFZrYE9MEZY/pXonj/xXca9qTxxs0VhCxWGJTw2P4m9TXXgcBLNKsqUXZR3YYjMo5JRhiJxvKWy7mzdw2z58t7d+ezqSaw73S45ZMr+6I53IMj6VzgEn98En0FWrO5mtpNwlYp/Ep5BroxnA8owc8PVvJdGtzoy3xOi6saeKo2i+qe3yKPiXRIb6P7PdYV1/1Uw6g/4e1eYalZz6fdPa3CkOp4x0Yeor3LUYo7iz+UggLvVq86+INirWUOoKv7yNtjH1U18rgMTOM/ZT9PmfZ8RZZSxOG+t0t0r37o4c9aWJpIpUmido5EYMjqcFSDkEH1zSGk7da9p7H54tz6X+Gn7SkMOnw6f45sLqSaJQg1GzAYyY7yRnHPuDz6V1mr/tK+A7S2dtLstY1S5x8qGAQoT7sxyPyr4+Rh+fvT0YAjJHtXLNJG8dT6D+F9xqfxw+NS694qjibStCi+0RWCnMMZJwiYP3ueST1r6qZjk18o/sX6lHaeMNa0uWGRHvbNXhkIIBKHJX8q+qt25TtwGxxnsam4WsODfWvm/9tjwNY3GiWfju0t0S6imW1vyox5qN9xj/ALQPGfSvo5d21QxDNj5iowCfpXiP7aOtwWPwttdELA3Gp3yMq9SEj5Jx+lXTbUkTLY+JZIWjuFVuV3DB9RXqHw6EMGnXFwpXz5JdrnuqjoK89naKRNnUepq1Z6lqGjsrhpIy65BAyrjtkGvpsnxtLDzftOp4uaYSpiaXLTPRfG720/h6aaUAyREGNsc59K8rDBieuM+lW9R1vUNafynkIjQfMxUAL9AOprTh8Gar9iW5+x3QQruGWXdj12da7MxjLMZKVBXS6nLl6WX0+WvKzZifn+NKD6/zpsqtDI0bckdx3q3FBHJY+cG2uvX0r5qacJcslrse9D31dFbtxjFKHP0HtQMe/wDSo2Us6ogZnZgqqoyWJ6AD1r0qN8JrUW5zy/e/CzQsZGuHW1SJppZGCxoqlmcnoAO5r60/Z8+Fkfg20HiLXrSL/hIJ1xFEMEWSEdOOPMPc9ulZv7N/wj/4Re2TxJ4is45PEFwA1vC+GFjGR1PYOe57Vz/x6+Mi3Uk/hPwffAQrmO/1CE4Mh6GOM/3fVh1rycRKMpymtjsp35VEd+0N8Wo7uO68G+GbjfAcpqF7G3DesSH09T36V8/A4HA/IVIfYflUZHvj6muRSuzVxsBb/OKUSdMY/CoyKb1PNbIyYy6gbVNc0bSEyxuryNNuOpZwK/TiwSCxsbeyWMYt4liGP9kY/pX5yfCmKO4+Ong23l5QajESPpk1+i8jEyMc9zRLoET8yd3p1pjHr0pC35Un41uZgfWkx3oNC7mU4HHQsTgCrjCU3yxWom0ldmn4YtY77V7e3myIpJMOc4yB2H1r1EWmnvaG0fTLZLbptEY/M+/vXjqG4tHE6ZKoQQ8bZwR3rdXxtdfZsPLFvIwHAOfrjpmvrcsxFGhR5Kqs/M+azTC4ivVUqTujH8W2y2l/LGiuvlymNctk7e3TrWTaRGeX2HUml1G7e9uC7MxGSct1PqTX0H8DP2d77xTokGv+J76bR9KnG62ghjBuZ0/vHdwintwSa+azGvCdaUobH0GEpSjTSlueL6bN/Z99aXyIGNrPHNtxwdrA4/Sv0f0HVbbW9DsdYspFkt7y3SZGU5HI5H4HIryj/hmj4Z+WFEmubwOHN4Dz9NuKp6hca/8AAmxT/Rjrng0yYV0G17Rj2PXbn8j7V5UnzHYlY9wznrUV9fQaXp11qdzIscFrE0zsxwAFGa8u0/48eCb2y+0ww6oWxzH5SZB9M7q85+KvxO1PxfYtpNrbf2dpRYM0QbdJNjpvPTHsP1qB3PF9TW417xNeTRL893cyTMTwFVmJya7Hw54ehs0DWcCB/wCK5kGXY+3oPpS+FtLjUNI65JIZs9/QVv397HYxhVVXkPRT0H1rzpzxWYYhYXCK7/rc+7y/C4HI8D/aGYNJv+kku5CNKVMtLeTsT1xwKY1hKvzWl827+7J0P1qoNSui5kLbj6dBU8OqiQ7LqFWB7jgivUrcGZtSh7SE4yfb/h0cWH8TMlrVfZzhKCfVpW+dmc9r/h+11B3zax2OodVdVwkh9x0/EVg+C5JdP1+ezuMxS42lG9Qe1ek3dot1bjMu7aN0Tqeceh9a4bxhE8LW2tQECeFhHJxww7Z/lXkYXFTqRlQqaPbXoz2sxwFCjOGZYdaKzdtmn1O41+TzNJhkX728Zx24rnh0IbJPXFWvD+qwXlptkIMUi4YZ+6adc2NxC/mQgzRZ4dRn8xX2/CGZUaNB4Os+WSbav1v+p+b+IeRYnEYmOZYaLnCSSdtbW/RleLBGec1o6CkkuuWMUfLNOmPzzVOGOSR9sUMjOeyrXY+CNMFjdC+u9vnjiNOuz3+tfS5pmmHwlGV5Lma0XU+JyTIMZj8RHlg1FO7bWn/DnO/tWeD7jUbGDxVpsIcWmRfRqPm2npJ9B3r5nP3fb+dfe8k8c8G2QowkG10YZDKeoIr5q+OfwmuPDk8viLw9bNNoUrbpI0GWtCe3+56HtXwVKzgrH3ONjKFZqRJ8HJ44/BO5PvpcSK2OuT0rpVViSQMkeleX/CPXIbW4vNFurgRJdjfbk8DzB2z717BqWhX1loNlrabp7O5jG9x/yyfoVYdvY16vCuIhh8VWoT0cmmvM83i/D1MXgcNiKauoJxfkZokQZ/eYPekEqs21eah+zFhuaRcHuGFW9Ps2nk2op8sfefsB9fWvucRiaWHpupVlZI/P8Hg62MrRo0YtyfQ2dPVl01WkY52nHsK4zxuV/wCEfm38ZIxn612F8ywWy28e7LDGW6gV5/8AEG+QQxWK/MWbe4HGAPevxRT+s42VWK0lJv8AE/pmrT+oZKqNR6xgo/O1jiJCFGTmtnR/DGpahEtzMyWVqRlXmHzOP9lev4nFaPgjQ0uSNUvIxKobbbQkcO3dj7CvSLPTwG8yf99MT3+6vsBW2YZmqHuw3PDyHhlYuCr4n4Xsu5wlv4P0oJmS41Gdv7yoFX+RrV0rSdHsebeF1mHV5wHb8+1dhJLDDkPMgI4IyOPwps0cNxHllSVfXrXmTxONjH2lSnJR72dvyPpKeWZJUk6FNxcuylr+dzBXWL/QtSg1DTpfLmhcNBLt4yPx/SvZ/B/7QXhm8tUh8Twz6XeqMPJBGZYZD6gD5l+hB+teN6lZi2BVx5ltJ8pB5I/+vXB6rZyWF80R5Q/Mj+q16eBxEa6t1PkeIcjeXtVaWsH+B9ba38fPAVhaM2nzXuq3OPkhjgMa5/2mfGB9Aaw/Bvg+/wDixcjxt46kki0yXK2FjAxTdGD69Qv05NfMMG2e6gt5mwk0yRsw6gMwH9a/QfSLSDTtIstPtVCwW9ukcYHTAUV3SXKfMRbZzsHwy+HcFuLdfBWitHjGZLcOx/4E2T+teQ/H34AaXdeHbrWvBVvJb3Nqhlk0/cXV1HUxk8qQP4eh9q+iWanQ4ZwrKCrcMD3B6ilGbRTSZ+ZXhNobXVITeYVYrhS+R09Ca9gjvNpLM+QeQfX3rzz4u6VHpPxJ8Q2mn8JbahKiKOhTOcfrXJrrN6yC2j8w5O1U847fyr7LKs2p0aKpyWp81meVTxFXnizV8YXFvca7cSW3+raQkYHB9TVfSGEjS2rcCZeGHODWx4b8F3Wr2xvZ7hIo2JUPIT8xHUKo7e5qpr+g3Ph66iLSboz8ySKcg4/UfSuLMsDiJ82I5dNzuwGMw8JRw/NdrQpS2N4jFGiBGcbgRg/1r6b/AGZfgne2Aj8b+KrGOK7+9p1rc8eSuP8AXOp6HHQHoOa8Y8A6lpdn4u0bU9XjMunQXUc1wgXcSoOeB35r1T9oH44/8JVp7+G/Bsl3aaVL/wAfd2VMUtwP7gHVU9e5rwamY1a6tU6HuTwUKb/dlf8AaM+MsV59p8F+C7omzJKalqcZ5uD3jjPZPU96+elO0g8DH4UOnlnYy8CkFaJKxyu9y/BIsg7j2NSYB9Kzo3KPkH65q9HIGQEcCuSrT5XdHRTnzaMR1x61HirGM/jUTjn39hShIJQNT4UyeV8dfBkjNgHUYhkj61+jMmPMbr1NfmML99J8T6JrMfD2d3HKD2+VwTn8M1+j1p458B3VrFct418OxmVFkKnU4QVyM4+9WstUjNaH5vZozSfjikP1rpMhGJwf8a7f4c2Fo0ct9MiSOjBIgeQpIyTj1964gBn+4jPjqFH+cVo6NrF3ozt8jLE/8LcqfxHevZyepGjV5qi07nmZpTnVo8lN6noPi2xsrnR55vsyQzwKZEkRQCfY46g149qEax3ciqML1A9M9q6jW/F0t1am3HCN94AklvxPauWQtcXJZudxya6M7xNCrZU9zDJ8NXowftTq/g74ft/EXxJ8PaRejMF5fIsq+qDkj8cV+kO2ONVjiUJFGoREUYCqOAPyr84/h5rq+FvHWieIZELx2F2ksij+50P6Gv0T06/tNSsLfUtPmSe0uoxLDIpyGVuQa+Wrbo96GxZqvq+m2muaPeaLqEKzWl7C0MqMMggj/HBqcVT1/WbHw9oF9r2ozLDa2MLTOzHAyBwB7k4FYoo/PZXm8O+JrywLsRa3Mlu465VWIB/Ku2ilEsWVOQR3GMivN9VvZdU1i71FgfNvLl5iuO7MTj9a9DtY5EtY0YYYIAfyq6q0Jg7SVzrNAGLCM4xluaoXjf6XIz5JDnPepvDNyslk0O75o2wR/WoNXhK3hcnCScg+hp8D4iNHM6tGejktPkz6rxNw8sVktDE0dYxab9GtxjfZc7izqT2B/wAeBUJ2Fsq4I96hMc33XDcHrmpUjKjLZGfSv1s/AVc1tJ3tER5gVEbpiuf8aRKNO1FOqgBhx0Oa6HTI2hth5nBY7z9K43x5qCrZSRBl3XL4wT29a/F8zcKmdVZUtr/8Of0lk6nh+GKf1jfke/ney/FGFo08luQ0DlCfvAHg/hXbabrM0SDbG2G5JTnJ+lee6fNsbPB9t1dDZ6gVUZkAHX0wa3r4WFXVo+YwGeYrBLlg7x7M7NPE8MYHmYDY5BBFNl8bRxtst90shHy4GAK4XUbxJCQG46+tZjzBidrbfc/yqKOAhGV2d2J4nxFWHLGKR6toHieeW7M11MhPqcYX2PNelaNrME8AjYxyhuGVuQQev1+lfNWnak0b4ViSRggDOf8APrXYaF4jkiwoDMqdVVvnxXqxtax8rUlKUnKT1ZtfE74Fabrhk1nwXNFpuo58w2bHEEjdflP/ACzb9PpXZ/AS+1VvAb6H4ntZINVsJnhmiuFGZEPQ+jD3GRWXpHjKPyRumVR2DthgfQ89akv/ABhb7TIHXzAMBl6/QHFRUpc2vU3w2J9k3GWqZta5ofh+OV5U0q1R887U4z7DpXP6pdRxp5MYVEXpkAAfSuV1vxtqRd0hmVRjB4+b6Vzk+u3F2GWWfc5I+62Ao9Mf1rz8XQr1rc8rrzZ9Tl+bYDBxvCFn5JI1td1UQBlt1NxORj2H1PauImsJry786+uA8sjAEL0/D2rWlmGCSPxB4qhHcqt/AzLlRKvU4HWijRVGLtucGY5tVzKrGL0hfb9Wej6DZxW8CiNQIolEUYHYDrU2pXrLmCDII4Yg/pTtHIa0Gcj5znH1rNvkKXUozvwx571pwbgaONzGpVrK7hqk+99/kel4jZniMuyunRwz5VN2bXZLb5iJu28uAO/FLHJJFJuQ4YenQioC8g6MFHf1oST5h/FX65OEakXGSumfgNKtUpTVSErNdTaO28tCMABwRjHQ1xniS332SsWO+N9ufauv0ncYnPON/Fct4jZVt5c4w0uBX4licPDB5rVo0vhUtP8AI/pfD4ueY8NRr4j4nC79V1+djkJhIobYwUjBDAdCOhz1r7b+C3jWx8c+CLS4hmA1GziWC+t8/PG4GA2PQ4yDXxXMgYZ79znpVnwzq+r+H9S/tHRtQuNPukHEsL7Wx6HsR7HIr1Z2sfnFNPmsfoGgZV2li3uRXO/EfxrpHgHwtca7q1wquFK2kH8c8uPlVR9eSewr5auvj/8AE+G0EMeqWTP081rCMyf4Z/CvRPAfwm174jxWfjD4x61qF6Xj3WWlqwiCxnoX2gbc9dq4Pqazila7KkmtD5c1fULjUtUu9SvJN9zdzPPKSc/Mxyax7i3W21CG4ChYZDx7Gv0Dk+C3wpkszanwTpyptxvUuJPrv3bs/jXg3x5/Z9/4R7QrjW/CU1xe6XEC89rN80tqP7wYffX17j3rop4hQnGSWxDpc0WmcB4Y1e1l0qC1aeOOaFNpQnH4j1rF+IGr2s9ullE4dkYlmB4z6VwkNxeJItvCctnAyOhrrtC8FXurWovLi4WJD9xpMjf7qB29zX2kcdUx1B06MdbHyjy+jgq/tqsupl6PcZXyiTleh9q0XYH1/EVV13Q73w9eoJj5iOMq6nII9qfDJuXuPxr4bH4WeHquM1Zn2mCxUa9JOLuiO5hDjdtyazypU4ORWq/INVbiMOpIyCOlRRq20Yq9O+qKgp8Em1/9k9TURGODwaX055rraTRyp2ZpI27+LI9qVwevFVrV+dvf6VcHSuGa5XY7IPmjcxPEyn+zSw5IbjPNe2eGPAHwVvPDWl3eoXcS3k1nDJcA6yqkSMgLfLnjknjtXjniBQ2lTDp0PNP0nTfBUml2kl3GPtDQIZf9M2/PtGeO3OeK6KesTCasyt/nFNY4FOpjciukxOu8FaBBqETXd+zfZEO1UVsGR++farvizw7p9vpz31gjRIhAliZiwZT3GeRWN4T8TR6XbvaXSuYSdwZcEqfoan8UeLre5042tsCyuRvLcFgO2BX2tGthPqi22Pk6tLGvGaXtf5HDXaiK4kTsrcfStzwP4e1nxPrEOj6Bp01/qFx92OMdF7sx6KB3J4rBJaecsxwWOTX3P+x14RtNB+FkPiAwKNS1tjLJKR8whBwig+nU18TXmk20fWU4tpXPONG/ZQ8RTWwk1jxbpllMRzDBbvPtPoWJUflXY+G/D3xY+C+kPFYpZ+OfDMRMj2sDNFc2w7mNTk49QN30FfQH40qsVIOce9cbm3ubKKR4Af2ovCK2hkHhrXftIHERaILn0Lbs/wDjteKfFr4seKvihNHYfZTZ6VG+6LTrUlwzdmkb+I/kB6V1f7V3hmDwb8RrfxHpVrbJaa3C0jRNGCiTr98gds9a5jwrLq1zZBri3gieXmOONNuF9W5rGrXjQjzSPQy/Lq2YVVSpL1fYy/C/hGSDbfaqY1kUgxwbgce7f4V0NxCzIduxj7MDWvFpKNhriWSVu4HC0p0vTSp/ebfcTdK86nj6+IbdKm5LyTZ9bU4Xy7CxSxNflk+7S/M5S31CXSb1XaMqjHDBh1Fdhbz2WpWmY3WVCOx5BrO1HSX8kqv+kREco3XHsa4rUYL7SJPtNjNKIO/+wfRv8axdNYmqqlN8lRfmdyU8rw3s6q9th387J/g0d8LCaP7s4ZOwdc0+K2ER3yNEB3OOBXnsXjbVEXEgDnsVbH+NVb7xhqM64KAf77FsfgMCvZlmGe1IeylW07q1/vPnqeD4Ro1Pbwpa9vef4PQ7zX9dtrO0kJmG3ozd29gK8u1bUpdQvTcSfKo+VF/uiqt5d3V5J5lxM8h7A9B9BUXQ/wCFLB4KOHV3qzjzzP55hanTXLTXTv8A12LMMm0jH484q59oPTaeO1VbGyurtLg20HmLbx+ZKS2Aq+vvRaQ3V0WW0tbi5KjLCGMttHvgcV2OUerPn1Tm7WW5Ze6Zk2glV9u9QNN/tY/Cul8BeF4NehnvNQnuIoYX8oRREBmbvkkcY+lbOmeG9P0Hx5bRXEwuLeWBpLUTqMrIOx7EjtXBUzKjTlKC1kke1huH8XWp06rVoSdr+vWxwST7PlYv6leR+NWftTKAR8inld2R+Rr1D4gzaLHZ2curiKWVblDHhRvK5+bjqV9RVP4ha1otx4X8uO6trqVnQ2yJg+Xg9QOwxWVLNnPktTep24nhmFD2nNXV4K/mzmZrfWLWxW7azuxEqbpJTDhUz6MOo98VlSa3KARv6dFGcV6MPGvhpdD843aLL5BU2gXDE4xt2gYx+lY/wn03RrzRri6ktbW6vGmZZFnQP5SdgARgDHerjms405VKsGrOxNThyjUr06OGrJuSu/L7jgJbwsS20Fj1AzjH9Kkiu3/hRQvcg5/WuhuPCceseNNRs9HuIbbT7cqXk++sbHqijvzWV4t8O3XhyaESTx3ME2fLmVSMkdQR2P411wxtGpJQT1avY8ivlOLoQlVcbwi7X6diP7QWU7ePwqvNI55ViG7En+lUopD9R3zU24k/Nj6CqasccWeneDNWjurVRJIoZgAQOzitjU7Npv3sX+sx8w7t/wDXryrT76TTs3C52j7y/wB7/wCvXc6D4ttbqNY2bc+OQfvj8D1rx4yxWWYr61hf+B6M+/pVcBxFgPqON+L8brqvMc+5XKsrqR1DDmpbeOSdgkMZOerelap1KxdQzS/mnNQXmtWttFvQgj1b5VFfST48xEqfLDD2n3vp+R8xS8KMPCtzVcS3Dtazt63/AELFwwsNOEQk3Oc4z6nqa808XaoftsUMDBkhPz+5NWfEfioXG5bV2eRjhpccD2Ws/TfDt1eRCS8f7LC3IDDMje+O34183QjKNR4jEP3m7s+nzKrHEUFluXRvFJLTZJdLkhZXUMueRkZpYI8o5K5zjFb1ro+mwwJHsuZdoxuL4z+lSPpdlIu2GR4yOgfkZ+tdU8bSlojw1wrj6a52k/JMi+F2i22u/E/w9pV4Cbea9UyL/eC/Nj9K+72Zc/KAAOgHYV8JeG7y48L+LtM1vy28yxuVlKbfvKOuPXjNfb+k6laarptvqVhMkttcxiSJ1ORgj27jpWsHdHiV6cqc+WSsy6TSGGK6jktZkDxTIY5FI4ZWGCKO2cj3rA+IfivT/BPg++16+lRWjjK20Zb5pZSPlUevrVmJ+e/jjTYtI8dahbxKFgju5oVI5AAYgfpXc6JrFvNpcGZI0aFAjITyCP6VxGvmTU1uppsGaZ2mYj+8Tk/zrmrW4vXcQQsp93H3RX0mR5n7CLptXPHznLVibO9rHefEbV4biGCzRxJIjFmIOce1c3YS7k25GRV2y8Iate2wugk8gYZUnamR7KTms77PNY3hgmUq4ODkfzozulXrP204WQZPKjRj7GE7tF3dkfepGb0poPr+podixyWLH1Jya+ZSPebIp493zLjd3qtj2q4eetIY1bqPxreFTl3MJQT1RVjLBxtPOemK1B0G4AH3qtFCivux+tWNwx61nWmpPQ0pRcVqUte+bSp8dh1q5o1r4Tk0eykutGEk7W8ZlfziNzFRk/e9ar337y1lTrlDXDMboEhZAAOgzWtDYzq7nVdas6XYzahdJBDC0zu21UHG4+57Cq31rb8FX8On6ukkzBEIZN393PevYy2lTq4hRqbHm46pOnQlKC1NK78D6hHasypYTsB80UZO/wCgbHJrhtRt/s83y5KNnG7qCOoNe2/bLe3iNxJOixqMk7uK8e8UXMdxfyPG3DSNIOMdele5nOFoU6PNHRnj5PjK9ebVTYp6fEGkZj0Ar7z/AGVddttX+DGlW0Uim40staXCA8qQcqSPcGvhSwAWAe/Nd18IvH+ueAPEZ1TRY2ureUBL2zIJSdM+3Rh2NfI1Y8yPpYux+g3XoaXrXk/hv9oH4ZarbK1zrMmjXOPntr+BgVPoGUFT/nis/wAc/tF+CdG0+VfDckniDUiCIgkbR26N2LOwGR7KDmuTlZrc5j9rm7stV8X+GfDmQ8lhDJe3K56BuFU/XrXJ6bAtva7n+UsNzk/yrhNG1rUfEniPVNf1q5a51G7lVpZDwMZ+6B2A6AV3GsyGO0TacBm5+mK8/wCq/X8xo4WTtFvX8z7rBYlZPkFXHwV5Wb+eyK97fPMpSMbIx2B5P1rLIUvkqwHYnvU8eNpkLbVHXnk0skscibcDPY5r9owuEo4SkqVGPLFdEfzxmGPxGYVnXxM3KT6smsLyWF9ud8Z6qT0+lLr9jEymdVzHMNsqnkc1RXac8nOeCDWrMd2hNk5O0Yz9a+E43wNOmqeMgrSbs/P/AIY/WPC3Nq1adXL6rvBR5l5a2a9Hc8gvoTb3UsDAgoxX8KqupPp+dbfilANblOQcgEgGspY+eleNSqc0UzPHUFRxM6a2TaIMfjSgdulWliUr1yR2xWjoXh3Udad1sY4wkf35JG2qvt9aqdeFOPNJ2RjRw9WvNU6cbt9EVNH0TVdYaX+y7OSZI+HbcFH0JJAJ9q9N+HEltZ6EdNkZLO+t5G+1QuQj7uxOevHes/wvqVv4Vsn0XXt9rMkhlV1G9JFboQRXE+NNVh1jxDcahDHsiIWNC3Ugdz/hXi1lUzCcqTVobp9z67Cyw+R0oYmL5qr0lF9P1VvxOn1rxpJYeKrldDjhu4JtqugQnzJRwWXHOf51zXjHUNcvdTjn1uyubJ9uIY5IGjCr7bgM/Wvoz9i/wnpMfhu+8Zz28U+qSXTWtvIwDNbxqOdvoSe/WvcvGHh7SvGXhy70PXrRZ7aaNtplXLRPjh1PVSDXdQw1GhJNR1ta54WMzfFYtOMpWi3e3RHyd+zz8Hk+IiXHiLxJfXUWi28vkRxxPiW5cdfmOdqj1616Z8RP2b/DMnh24uvBLXtlqlvGZEt57gzR3AAyV+blW9DnHtUf7JPi7SLfQbz4e3d5HDqen305ty5Ci6jLEfKe7DHSvYPG/ivQ/A3h651fWryC3VEbyYNw8yd8cKq9Sc10NtM85tvVs+J/hX8M/EXxI12ex03y7K1siBe3dwDshOfuYHLN7D869H8b/s1eIPD+gXGreGfEn9sSQRF57XyDBKyjk7CGIbjscV3f7HOuaff+E9esVMcWqHVJLyaLI3PHIcqQO4HSvcZLqDT7We+vp1jtbdGkmkkwqqgGTmnzu9hLTVH56eCPEz+HbqUvbme2mA82PO1gw7jPeu10LWNO8aau6XenQiCyTfbwTsGLueCxHQ4Hbmu6+C3wV0Dxu1/468SrP/ZN/fTSaXp9vIYw8W8/O7DnB7AYrb+MPwA8PWPhi88SeAftmm6hp0Rma1+0NIkyD720n5lbHviuTE4KlWk5R0m+p7OX55iMLGNGfvU078v9feeH/EvRbO31PT00azVLu6Db7e3ThsdGCjpXOXWm6jp8yRajZTWzMMqJFwCPY9K1fh5rNva+IJLzVrmRjND5aTykuV9ieoFdP40vrXWLe20vSCdQufM8z90N3lj3PbNc0a1fDVIYeSuray/rsejXwmDzChUx1OXLJvSCt+W935Hn+oHZaBR/E3rWYTjkZyPzFbfie0ns/JguIWhkGSUYYIrEOMZ49sGvUg1JXR8tOMoSs9GiZb++Rdq3twAOgEhxUU1xNMd80zyH1dyf51GePX+tS6dbm81G3tAu7zJACM9u9W1GKvY0hUrVpKnzN303Ot8EaGZUjv5ot8sh/wBHjPRR/eP9K9EtLC3twJHUSSAfM7c1X8O26pC8iqBjCIB0AFF/dtJJ5aYCKcY9T6mvKy7La2e4x00+WEd3+h95m+bYXhHLYy5eactEu76t+SLzXloh2vKqjsduRUckdleKSFjf3UYNZe1ieWP40IzRSCRcK49D1r6/EcAYT2T9hUkp9L7fkfn2D8V8d7dfWKUXDra6dvLUi1Oy8vEMuWjP+qc9QfSpvCPj/wAU+A5HXSLxJLQtl7K4XfCT6gZBU+4IrRmj+12bDH3l3Lnsa5PVVDLt6Er8xz3r4rBTnTqSo1d4uz+R97xNhqOJwsMdR62+aex6JeftOeJkiKW/hfRkmxgO0srjP+7x+Wa5278H/G74t6iNc1jTJ1t8f6N9tZbWCNT2jjPOPfHPrXa/ssfDmzvJpvHGtWyXCwSmLTIpFyu8felI7kdBX0ozsxyTmvXclayPgUmnc+E/Gnwt8d+EYWudY0CY2SjLXVswmiX6leV/ECvL7COG31iVJFBj81WYeqZr9O92QVZQQwwQeQR7ivjT9s34c6f4S1zTfFvh+BbSz1V2int4xhIphzlR2DDt611ZdXWHrxm9jPFxdak4lJLgOqOj/IQNhU8be2K87+IVzBNrpaEqzBVDlT1IrnbPWtRCm2tmnAI5RJSFH4dqYY7gkySJk45wQcfka+szDM44jDuFOLd/I+ay/K3hq/PKRoRPujDetOJ4qvZNlMflUxwB6V8RJWdj6xO6AnHajdz6U1vxpmarlJ5ifdx/9ejfxUOfz96C1Hsw5yXdyOOP51ytxDieQbT94/zro93OeKhezVnLYTk56VrGNjOUrjGpyW0zDduVMjK56kfSlUDzEJ5ANeneEYbe00eCWGJXnmXfI56k+n0r6DKcuWKblJ7HkZnmH1SK0vc8ru2u4Iw2Y2jHG9BnB/pWcQWYEkkk816j8QrKxa2ivY7aOGaVykqoMK4x1x615pbx7rkIOxIFTm+HlQkryui8txMcRT5oqx77+yz8ILPxxPP4k8Sxu+hWMgiitwSou5RyQSP4B3x1r7F0vTdL0m1Sz0vTbKxtoxhYreBUUD6AVwH7MkVrD8DvDotQAGjd5PeQsd2a9Ir5ucnJnrxVjlfHvw58HeOLCS313RrczlSI7yBBHcRH1Djk/Q5Br4m+KXgnUfh94xuPD2oOJkCiW1uVGFniPRvY9iPWv0DzXzl+3Fb2v2HwteFR9r8yaIepjxn+dJMZ89+DLqO31KWCRtomUBfTIr0u7k+1aOjqCzoRn2rxliysGQ4ZSCCOxrv/AAp4i+0RbW2icDEkZPDD1FckufC4qnjKau4u59flVWlmOX1cprO3Mmk/X/Jl8FjznI7gcinRjcevFXfJt5232k6RsesbnGPoacLW66NHGOfvEiv0vDcTZbXp8/tFHyej/r0PybHcD5zhavs/YuS6OOqf+XzKqx7mVVyNxwOK0NWdbewWHdjdyfZRTEktrEGR5Fnnx8uOi1xvivXWuWkt4X3s/DuOgHoK+G4gzRZziIUsP/Dh17vv6H6dwnk3+q2CqYrG2VWfTsl09W9zB1S6S61GaYdGbjPpUMa7mAxuHsar9DU8DDJJ49sVCpKKsj5ytiJVqkpy3buaGm2c9/dR2luPMlc4X0/Ou90a0uvCtlN9thW5tpXBZrdslDjuDjj3rlfB8epR6mup2VjJdJbgh8DqD6H1roPEnie3utNksbe3ljaQ4k81cEe2PWvFxyq1qqoxV4df66H1OTSw2Dw0sZOTjVV+XTR/5+fY1Ph/oNr8UfixY6ffo8OlW0LTToGw8kac7cjpk+navriHQfDtvpa6PD4f0xdOCbPs/wBkTy9voQRzXxr4G1LxJ8P/ABJY+MDoOopZx/JK01s8ccsTfeUMRjPpX0dH8efhg2nreSaxcxvt3G2NnIZQf7vA2k++cV6NOkqcVCOyPnMTiJ4mrKrUd2zgPEWvR/s/fEyfT9PsGu/CGuxC9FgkmHtZM7WMZPb2Paq/xC/aasbjw7c6f4O0a+gvbmMx/a70qBCCMEqqk5b6kV5J8cPHj/ELxvJrEcD21jBGLezicgsIx3b3J5rgZPxFdCRzsTLFw7M2/O7dnnPXOfWpp7q6uSpurma4KjCmWQvge2elSaVpeo6pKVsbZpFH3pDwi/Umt6LwVcbAbjUbeNj1CIXwfrxXoUMuxOIXNTg2jhr4/DYd2qTSZjaLq2paLqUWo6TfXFjeRfcmgcow/Edvatjxd8SPHfiqyNhr/ii/vLMjDQbgkb/7yqAG/HNNn8GXirm2vrWY46MGT/GsDVtOvdNkCXlu8W77rdVb6EcGlVy/EYd3qQaQ6WOw+I0pzTPrn9lX4haFqnw/svCN5eW1nq2lqYUhmcL9oizkMmevXkda6/4yePNF8L+Eb3T4riG91rUoWtNP062cSSyO42g7V5AGa+C15PX6e1ez/se2thP8Y0lvVjeaGxlktA4z+99R7gVxyppe8dSl0ItP/Z8+KK6SL5tHtA+zd9lN4nn4x/d6Z9s5rH8KahaeGbu7tNbJsZZDsYSIQyMp5DDqK+6137s7uP1r4v8A2zLfT4vjJI1lsE8thE94qnpIehI9SK56tJYqDpz2Z24HGTwNeNenq13KnxA0C88Qw2V9pPkzmOI/Luw0inkFc8H6V5bIrI7RurK6EqysMEH0Neq+CPF+m3un2OnFJxqEUYTyEjLBto6g9MfXFefeKre/i1y6m1GyktJLmQyqjdCD6Hoa8zLJ1aUpYeorW27n0nEdHDV6cMdh3dz+K2ydvwMc+tXvDLLH4hs2Zgo8zGT9KpkfTpTULxyLKhw6nIPoRXtSjzRaPlMNV9jWhU7NM9z0BsWhXph6oTKxmc7c/Mc57c1R8I6xFcWyXW/7w2yr3Vq6G+s1uB50DqkhH3uz/WsuGM2p5Ri6lPE6RnbXs138j6zjrIavEGBpV8E+aULtLun289DJWb5ip5I7GnbtwyR9MGmS212rbWtnPuOatWeny7w1zhIh27tX6Pic9wGGourKqmvJpt+h+M4HhfNcXXVCFGSd9W00l6tmjZLtsULZHBY57VyV4N8rMuCOe1dFrV8kFs0KsN7jAAPQVys93axMVknjVh/ecCvyDDSnisTUxMlbmbf3n7rnsqeX5ZSwEXdpJfKPU+p/2dbqGb4U6fDHw9tLJHIvod2a9EP1r5N+EfxEfwZfy8NeaVdEfaIY2G5W7OvbPt3r6L0fx94O1a2We18RaemRkxzziJ1+qtg16p8Gzp6+dP28b+3/AOEL0PRdw+1NdNebe6ooxn869L8Y/GDwT4bspZYtSj1i7UHZbWLeZlv9px8qj8c+1fHvxJ8Val451+/1zV3QzXC7Y41PyRIB8qL7D9auDsxPVGT8ONHtLlmuLqNZY41DbCR87nuR6Cu41LT7C+sHha1giYKTHIiAMhA7Yryfw7rlxpcyssgBA2/MPlYehro77xlJdWrQ28aRs42s4k3ZHtwMV+g4LHYWOFSv0PjcdgsXPFc0djBhwtxIox+AqVulMi4H+eacTx1xXwuJlGdaUobXPsKSlGmoy3I269KSg4FNNKKJYp+lJk470n+elFXYkDShjjtTcmj8DVCGHOAeMjmtrRvEd1YQ+SGRkPRJCRt+hrJSMyN3wOTXXaZ4JluLNZbmS3tvMXKIY97YPcnPFe9lFPFNuVLY8rM54ZRSrnN+IPENxqBBdkJAIRUGFX39zWRpUYa759M1peKdCm0e6MbqowMgrkq6+o/wqnoa7rh++BXHmk67qNVtzqwEaKpr2Ox9M/sp/Eux0WN/BOv3a29tPMZNPuJDhEdvvRsewPY+tfUYZhx0r88PDui6r4g1CPTdG06fULyT7sMKbmx6n0HueK+i/BPgT9oDRdKSCz8UWNjCB8lre3QuNg9BlGC/ga8NpHpH0FLNDb28t1czRwQRKXllkYKiKOpJPQV8U/tI/EK38feOU/sqQvo2lxmC1fGPOYn55MehPT2rW+Ndn8ZLW22eOL2+uNLY48y2kBtGPoQgAH/AhXkBRUkVipYZ+76+1NRVib6kBH8+tNRisgMbFWU5BXqDXa2Ph3T2jjmvLeVXfkW6v/M9fwrprHSbiKMC1tLayTHAVAD+PevPr5jSpOx9bl/CuKxEVUnLkX4nIeEbrUr6aRJzugjH+tKc7v61u3AmiU75OPT+uK2zp+pY/wCPiJvY1n3trIv+vi8puisBlSa4o4rD1ZbH0FbLc3w1L9zX5rdGtfxucpqd1cTRmPzP3foPlzWJcRsFLYG0HBbtmtzULeRJGRwdwNZNxGoLBlbpwAcDNe9RUYxXKfnGMr161Ruu25eZnHgnsKeny/e4+opsnBIqNGUOofIUkbsemea3exypXaR6R4F8SaRaaGljeTG3licnO04fP0716N+zbpuj+Kvidq+uXlqk66bCslpHIMgOWwHK+o965tv7F/4Rdtv2QaYLfjAGOnX65/GuL+FPjLXPB3jGHUPDtrJqEsgMUtkqs32iPPK4UE57g44rwMuVOrVqVYxafmfZcQOvh8LQws5xlFK6stdP6+Z97OyXKSW91Cs8EilXjkAZXU9QQeor4L+OWgWPhX4p65oum5WzhlEkCH+BWGdv4V794n/aMh0SyUN4D12y1SRcxw6kogjB9c9WH0Ar5X8Ta1f6/rt7rWqTGa9vZjLK3bJ7D2HQV7NODvqfISZReTnmtTwro41i4eaclbOE4fHWRv7o/qaw5CxXCjk8Ae9em6NZDT9KtrNcfKgMjdBuPJJNe9k2XwxNbmmvdieLnGYSwtG0H70i9GqrGttDGsMcY4RF4UfTpQfIQ8+YfRgf6GmynCCIMpGeSBjJ/rTCYwDnJI9K+9jGysj4SUm3dkv7vHMs3tgL/hSTLFNC1rdIk8TjmNwMMPX2qLdnqoPoB2pVYgbQTtP40pRTVmEZuLujhvFGgNpcwuLcs9jI2Bnlom/un1HoaZ4Yvr7RtWttU0q6ktb22cSQyoeVP9R7V3t1bxXljNZTbWWRdu09Qex/OvOrpWsreWNuJM7Px718PnWAjhailD4ZH3GTY+WKpuM/iie5aR+0X8TPEGoW3hnQdB0abWbxxBBceU+4t3cqW2jHUnp7Vs3n7MGua19p1bXviBHceIbsmWYmzLxGQ9i+4HHbIX8K8x/ZS1bS9G+NOnzapJHCtxBLawSueFlcfLk9s9M19y7H8zHzZ9M187UfI/dPdjqtT4O0exuvhp471Lw/4uhFpcCMIZVyyYzlWUjqjDvR8UdVtdQtbCCyjnlijYv9qMRWM5H3VJHNdr+17qukah8X9OhhaK4OnW0cV+V5+bdu2H1IHameKdW0OXwlcYu7e4juYtlvEhDEt247Y/SvKxNJQxVOsottn1mWYiVfK62FlNRUdfN9fzPFNn4UmzmtL7K21R1oa2KjkfjXtqJ8g2QaTqFzplz50OGQ/wCsjPRxXd6J4qs5QPLuRBIeDDOcfkehrgJkA/Ac1UkCle3Nc2JwdLEL3ke1lefYrL1yw1j2Z7MNabbuZYSMdQ/FZeqeLbS3jIa4hB/uxne3/wBauF8P+Gb7VgsnMFu3Rtu5n+i+nua7Cz8AWaR/vYZHPrLPj9Frw6uGwWHlactT7nDZjmuOpc1Giop9W/0OP1nxJeXkrLbuYYex/jP49qxizMdzMST1JNek3fgGy2EpDKp9YpiT+TVyWveGrvS42uImNxbqfmyu10+q+nvXq4XGYadoU3Y+SzbJczi5Yiv73dr/ACMuxv5rCUSRu23+Jc8EV9VfAT4X6XrWh23i7xNbC7guV3WNm/3Cv99x39h0r5KZBIyq33WYA/Qnmv0k8NwQWfhzS7S2VUgis4VjUdANgrqqI+diyzbWWn2tsLa10+zggAwI44FVcfQDFeYfFn4J+G/FWnXF9oNjb6TrqqXRoECxXBx910HGT/eGK9WpUYhxt654rEo/L4abMmtXFldQmN7eZo5IicEOGxtP416Xp/hDSorVYrmS4aYjkxMERT6AY5/Gov2ifsmnftAeKFtCqI90rnA4WTaCf1qC18XW5hH2iOVJcc7RuBPqDX2+R/V3RvPc+Xzp4nmXstjnde006TqclqXEijDI2MZB6VnlhVnWdRk1K/a4kUL0VQOcAdKqfjXgZnCl9Zl7LY9rBSqewj7TcRjzTTzStSVxpHRcO9JSmkpgFG4f5FFG9Rx/WgLk8HD9s8EZ9j0r0qx1azu7VJFlVW2gFWbBUgVwk+mbRlJs49qqkTqcboGI6bgTX0WUY6VGDio3R4uaYCOJablZmr4+1KG9ZVikDrFGUDA8MSe1c9oYw0je3Sob0XDTYmU5x8oHTHtV/wAKpI9w4WMuOCQB6GvNzTEvEVHJqx34DDrD0lBO590/s9eCrXwb8PbOYwJ/aupxLcXk2PmIblUz6Adq9Fzisvwrew3/AIX0q8tyDFLZxFQO3ygEfmK0xzXhM9IbdW9te2c1le28dxbToUlikGVdT1BFfG3xC8Bw+D/iRqNiql7GMiaxDf3H5A/4D0r7MHUV8u/GC6fUPi1qIlyywzLCBnoFFc2KqunSbR9Bw1g4YnGpz2ir/wCRiaRYrDGLiQBpnGef4RRd6oqZW3j80g8sThf/AK9SavM0NmdmQXO38Kxo24GFr1OEuG6GPpvGYtcyvZLpp3I8QOM8XllZYDBPldryl112S/zLiatcEjdDE4z0BIP4VfguILuNtv8AwNG61iuF9OaW1kMd1HJzjODjuK+kzng/AYjDyeHgoTS0a/VHx/D3iDmeFxcFi6jqU27O+6v1T8ip4o0zZGWQbhjMZxyPUGuLu0Gc5OSPSvUtbjD6bJz9w5Feb6gqiZ1AyAcdK/PcoxEnBwl0P0bjHAU41IYiH2tzn51IbFVyR5i7iQuRux1x3rSuIlJI5qjJCpZQ/wBzcN2P7uef0r2vaKx8TGnLmR2fjX/hFU8NWv8AZRgNxuXy/JOWIx82/wD+vX0j+yJ4c0rSvhfb+I4YI21TVZJGnuCAXVFOFQHqB6ivIrj+xv8AhFHVvsp0oW+FHBUccfjn8c1m/Aj42XHw7tJtE1TT5dT0F5TLGscgE1sT1254IPUg4+teTldb2lOUVfR9T6jifCewrU6jcfeitI+R9afEXw3pfjTwVqWkazbJJH9nkkhlYAtBIqkh1PbpX53yja7Lu3bSVz64OM19RfEr42eIfEXgi7h8C+BfEsFndxFJtWuLRiEiI+bYEyMkd88V8tAjGF6dK9iknY+UmS2KiTU7WNuQ0y5x35r1Vtue5wemeK8mjdoZ0uF5aNgw/CvU7S4W8tlnhyyuofsP1r7DhuUeWceuh8nxHB3hLpqPPUtnk9zQgxzijaOvQehFHPTp7Zr6h6o+XWjDavJ6+1IenOPfFOpCDggUoqwNjkY8Edh3GCK898cMBr00YIIzuP1IrvolwNzNt9eOwrzXxDMLjWbmYZwW/SvnuI5L2UI9bn0XDkW6s5dLFXTLK+1TVbXTdMt5Lq+uZRHbwxDLO5PAFfWOm/DX9oGPwitififb28vlbVsjKzOox9zz9uQe3Bx715H+yPPptt8brBtQKK8ltNFaM/TziOAPcjOK+3cNu6n6V8RWnZ2Ps4RPz8n8M6ppXjBtI8T281tdQ3IF2JW3E5PLbu4PXPevdNT0XS5fDk1m9vAtoIv3IVQADjgr71p/Hay0rWvi/p1ruXzILEC+ZcZ65UH3xVr/AIR/Tf7PRraEosQGz94WUj8TXPXjGpUhd2Z7mXTqUcLVlGCaeh4u3h140B8vGB1A4Fc7rlv9lzvXnAxx1r2/xHDb2tkXdV9gOteQeJoHnunbnb244r02j5xM4i43dz9eK0fBui/2zqwSVS1vFguP7x7Cob23KsVK813/AMJLNV0WS42/M8rH8uBXnZjWlRoSlHc9/h3BwxmOhCey1+46i0tobG342qqj5mxjA9PpVSbWIw37iDeP7znGfwpviO4Pmrag7QFDH3NZa4Br2+G+E8LVw0cVjFzynqk9kv1ODjPj3G0cbPA5fLkjDRtbt/oka8WrRs+Hj2g/3T/Q1Lf2cd3D5i4LbcqezD0NYbBs/Kje5ArU0KZ2d4WbI25HsafE3C+FoYaWLwi5JQ1a6NFcE8c47EY2OBx8ueM9E3un+qZwqeE7Ia49zdzLDpyHf5Zbb8393PYZr6x+DnxH0HxRp8OiLqNt/bFpGEMG/mVFGAyf3uOoFfL3xWiVLNJVyCJFOB71F8IPhT4q+Il2bvS2XTNLt5AsmpSkgBh2jA5Zh7YA9a+dwdR1qCnJno8QYSGEx8oU1o9fvPuwk54zn6Vi+NPFWmeENFl1LUJF83afs1vn55n7AD09TXM+Hvhvr2j6cLVvip4pu2CbQZPLIH03AsP++q8t+LfgbxRoTNrF9fS61ZMcG8JYvGewkBJ2/UcVoeMz5u+I095rPxA1K8mbfc3kvmuT6n/OK0bLwHftaKz3QWQjIiLn8jxgVW1S4WHxrczHEhRkYD1x1FdxDq9o9qJ/tKLHjOd3T/CvtMkweHqUOepufMZxjcRRqKNJaHmd1azWlxJbToySRnaynqKj7Vp+Jr2PUNYluoclWwASMZAHWs0jnvXiY+jCjXlGD0PZwlSdSjGU1ZjaSnYpGFcZ0CUUUYoGNdlVSzdFGTXMy6gxlc+Yo+Y8VuXpaa6tdPiniha5lWMySttRMnGWPYc8mvVh+yt8SJBvttU8L3EDcxypfgrIvZgdvQjmmmluFjmnj86RIi2AzgEj0zXc2sdpaQJbwW6JEox0BJ+vrXMtaNE5LIcZwfarLahPHCFMkRPYscH8q+pyfF0KNPlnoz5zN8JXrzTp7HPePbO2t7tmt1VFKCTYOzZ/SqXg2Xy791xnIFO1+4a7c5k3sTl26fQAelQeHf3WrJ6N1rx82rQr1XKGx6uX050qMYzep9IfBv4o/wDCMxLo2tJLNpJbMcictbk9eO6+3avdbPxt4PurcXEPifSdh5+e5WMj6hsEV8zfCj4d6t46u3aGUWWmQEfaLxlzg/3EHdv0Fe1wfAX4eLEFu4dTvJQMGR7spn8FAArwT1FcPiD8avC3h+ylj0O8h1vVcFYkgbMMZ/vO/QgegzXz3bapc6neHWNQm865mmaSdz3YnmvV/H37PFqtlJe+Cb2f7QiljYXkm4Sf7j4BDegOR9K8K0WWSyv5tNvUkhk3lWSQYKSDgqa5sVS9pTaR9Bw3jI4bGLm2lod3qkYmsmIP3fmBHpXNSTNG2ATz2xWzpt6Y8QXGdvZj29qfeabHId8QVh2UnH5GvY4Tz2jl8Hg8U7K90+mvQz4+4SxOZ1Y47BR5pWtJddNmjGhkZwf15qzaozzxx45LZ/CrA0+YN+7VEPqzZx+FXLaGOzRppnBbu5/kK+izfivBYfDyVCanNrRLX7z4zh7gPMsXi4PFU3Cmndt6adkt9RNclWLTX3HBc4H0715ncTRyzSSKwAZicZrd8f6+EtzHE2JZBsjT0Tu1chCxMKEnnaM1+fZVhJQpuUt2fpPF+YwnUhh4fZ3Jbh1wfmA9jVGVvlOP0p9w3J6VTkOeD0r1fY+Z8X7Vnq/hXwzok3h61MtuLtrpN0kpY5BPpg4GKq/BLwlpGv8AxutNC1HZd6daySzNG/SfyxkKfUZ6j2rnfhtFqmpXFzp8esXdlYRJ5kqQkZbPGFJ+79avarbXHw68S6R4o8OXsgmjmLIkzAnI6g4xuUjrXjYdewxcqU6l29kfY5lFYzK6eJo0eVQ0b09PuufeguGt/Kjhj2xjCgJwqAdAAOgr5H/bK8JaXovjXTdc0uGC2/tiFmuYY1CjzVOC+B6jr713WmftReEZNKE+p+HtXh1EL80FvseJm/2XLAgfUV414r1bxl8dPH73ej6BPP8AZ4RHBawHKW0WerucKCTyScV7FOMk7s+Nk00ecLFnjHHpXU+E78W8QsZvlOf3TE9vSr/ij4b+MvB8cc/iTQZ7S3c7VuFZZIt390spIB+tYv2XKccHuM16ODx08JVVSBw4zCQxVJ05nZKN67o/mPdQcZ+lBO07JFMbdgRya5e01mazxHcKZogMBhww/wAa04PEenFfmuwoPWORSOffivuMLm+FrxupWfZ6HxWJynE0JW5brujVLYOCT+AzTgmRucusZ/2eW/PoKypPEmkRp8t3GAOQIwzE/pWHqXiqa4DR2Mbx5P8ArZOWx7DtVYjNMNRjdzT9NSaGVYmtKyg166Gt4j1QRxmyhYGVxh8fwL/jXBamcXkp9MVqwc5Ltlj8zMTyTWJcsskzNMcozjef9nPP6V8VjcdPGVeeW3Q+0wOChhKXJHfqelfC/wCDPxC8Z2cWvaPBb6ZZbg1te3k5i8wg/ejCgscH+LGK9E8X+Nvjx8PxBoviPUodsiYt9QS3jl80D0kx976jNfS/hY2J8KaP/ZjqbL7DD5BTGNuwY6V59+1W2nr8HpzfbfP+2Q/Y8nnzM84/DrXlqpzSs0ejy2Wh4f8AD631XxBqc+omZpZy/mT3M0hLFj6nnJNcn8SvF/xF8CeMf7Oe/ihtD+/tfKjBiuIz/ez1x0PSuw+F+rvodm66lp90trcMGimETbc+me9WvjLo0Xj/AMNn7HGEv9PUy2Zb7z92Q+x9PWiznWu4qy2Z6LlGjg+WM2pS3X/AOP0n4qWniO4jh1ry7Cc4VSpPkk/jyK6S/svMTOAVYfKR0PuDXzQwYcOrKwOCCMEHuK7T4feP7zw862Wob73SmPMZOWi91P8ASutM8do7fU9L4c7eACckV0Pwp/48Lmxbho38xf8AdNbNna2WtadFqGnypc2ky5SRBwfY+n0rNjtZND1BL63j3bcq6f3lPasMZh/b0XA9LJ8d9Rxcaz26+hL4wt2hvkuMHy5EAz2yKxBJjnLCvQnWx1jT8qwliccEH5kP9DXL3nhm8jc/Z5oZBnguduK93IOIsNRw0cNi5ckoaa7NHmcV8H4zE4yeOwEfaQqa2W6b3MsSyEDEgCY5561q+HImaaSfGEUbRn1qK28P3G7/AEqdFX+7HyTV3WtSsPD+lmR2VAo+SMH5nNc3EvEmHxGHlg8G+eU9G1skdvBvB+LweKjmOYL2cKeqT3b/AEscj8Rx/ams6boUMgWS6uI4i2fugsBn9a+1fC+iWPhnw5YaBpsSxWtlCsShRjJA5Y+5OTX59S6zdN4ii11hulguEmROwCsCF/Sv0C8M61b6/oFhrdo6vBewLMpU5wSOR+ByK+do0HQoxgzuzXHrHYudVbdPRGpmmz2sF/azafdRrLBcoYpEYZBB4o3Z6fpUd7fW2l2Fxql9KsVtaxtLI7HAAUZqzzz85viFpc+nfEXXNLh3M1nevCH9geP0qCXS9Yhg+0XNoRH3cwstdTDqEet+N77XZlAa9uZ7lQfUt8v5CunW4byyZCrIwwwboQfWvusryyMsPz8zTZ8pmeaOjX9mo3R5IFOSe/qacVq5dxp9suFhx5YkIUjpjNQyLt+8cD3r5nFQdKrKDd7H0FGfPBSStcgCjNIwqOW+s4zta4Qn0Xn+VVZdYtFO2NZJWPAAGM1zbm1i5tqC6nit1LSOAey55P4V2vw++DnxT+ITCXTtFfSNLbkXuoBoIyP9kY3v+Ax717X4d/Zt+Gvgsxar8R/GNvfvD87wXE6WtsSPVSd7j2yM+lF7AfOvhfQfIgg8Z+OPBeu6h4Lut8BvLOTyfLboHVsEHHYNgH1rpB4P+CTjfb/G7WLaFuY4ZdGmLxr2VtvGQODjivTvit+1Ba2UqeHfhrpOmTaPbKIppr613QzoONiRcBU9zyfSuST4x/BSZBNffAewa7cbp2imRULn7xUdhnOBVJsDpL7Qbe6t1urSSOeBxuSWMhgw+ornLjw+qh5J1PlqQOe5ry/wb441zwvcD7HdebascyWsvMbfh2PuK9o8O+LPDvjfTnsoZE07U2wy28z8Mw/ut3+nWu/Cun7WPtNjixManspez3toc7PotlJD5ZhwOzY4zXJajpb6bqCunK5O056V6e/h/WY32zWhiQE5bzAwx61ha/pnmyAKjEIOp717OcLCumvZWv5Hj5O8Xzv217eZ9e/C7S7TRfh5otjZqAhtUldh/G7jLMa6TP5V5r8A/FCax4GttPmlH2/TF8iVD1ZB91h6jtXonm9O9fGTTUrM+qi7omBxg18q/tR6HBY/Ez7faIqDUbVJ5VX/AJ6Dgt+PFfUhk55IwOpPQV81/G+8TxN40lubX57a1jFvEw/ix1P0zVU4OTBy5dTzXTtSUwLFeBsrx5o/qK1be6wg+z3aFSOgb+hrKn08o7DaR6iqM0BTqvf86yq5dCZ7+D4pxWGjyy95ee50c+qTRIS91Eg6kkgcVy+t+KYk3LaubqXs7H5B/U1V1f8A48n+np0rmWXt1qaWWUoO7NsVxdi60HGmlHz3ZHdzTXM7TTtvkfksf88Vfj3bFz6VnFTnGM1pnhBnOcV6FktEfKSk5Nyk7tle465NU5OvtVmYjc2PwzVZhTJLWi6te6LffbrGXy5NpDcZDD0I716vbaNaeJNHsbzXkN3cSxblaJmjWMN2UA/zzXjhXjFdJ4N1nWI7+z0e31KS3tJ5Qh4BKA9dpI4ryczwk6kVUpO0l18j6fh7NKdCbw+ITlCWiXS/ozG1mxXT9YvLBZd6wSlA+Oo7V9q/sr6Xpmm/BbSZtPCNNfF57yUAZaXOMH6DHFfM3j7wrpNjoU+p2qSQ3Mcg3M8xbzcnnOe9SfBz4v6/8OUmsrW3i1PSZ38xrOdyux+7Iw+6T3GCK2wuIWKoqUWcGbZfPL8S6c7a6q3Zn2p4rtLLUPCOsWWrLG9lJZy+cH5AAUkHnuDivgdbiNE4kBXkBj3HY16r4p+NXij4nzWPgfR7C30C31a4S3nkSYySOrHkbsDaMeg5r6T8J+CPC3hTRotJ0vRbMoihZZpYFeSZu7MxGTn8q2+BanmW5j4MuTu+bPHbms65YuACRhMgYGOv86+gf2t/AWjeHDpvijQbOKxhvpWguraFdqeZjIdV7Z7gVg+EP2c/G/iHRItUvr3TND89BJDb3W9pSD0LBRhc/n7VfMrCUTxTC9cVPAmT2966jxf8OfFXhnxla+FNUs0S9vZESzkjbdFOGONyt6eoOCK+rvCHwI+Hug6NDZ6to8etahsAuLq6d/mfuEVSAo9O/vQ6lh8p8i+GtA1LxRr2n+GtFVTe6jJ5Ss33Y16s59gK+ltO/Zb8BxaUtte6xrlzf7cPdRyoibvVY9pGPYkn3rL1/wAKaD8GPjN4a8aWs0kHhfUfNsZlkO8WMjLwdx5KH35FfRFu0Nxbpd28sU0DrvSZGDIynuG6Y96hzfQaifIeq+LPiP8AAPX5/BEOoWmp6Uqefp7XluXTym7phgV91yRmuH8SfEXxH448Q2GpeLLg3dpZzArBDFtghGecKO/uSTXUftbeK9O8V/EqKz0CT7dHpFp9nlmhG9WkJywBHUDpmtHwRc6XF4Ts/IlgitFiH2gEgDd/FvB7/WubG4r6vBPlu3oezkuWfXqrvPlUddev9dTX1PxRov8AYU5W/t7sTx7Y4UcMST04HTH6VmeGNSHlofOORgH5sYNeUXNxbf2zdvp+BamdvJAGBtzx+FdT4ZviDt3AnjAxXbgcOqFOye/c4s4zCeNr80klbTQ5n47eEzpur/8ACRafGPsN82Jwo4im/wAG/nXmQ719XtaWOuaJcaVfqslvcRlGA/hPZh7g18zeMNBvPDfiK60e9X54W+Rh0kQ9GH1FdckeWmdZ8E/HL+E9cWxvpWbRb1wsynkQseBIP619KaxpMc1v5ke1lYBlYcgg96+KTyK9z+D3xmt9P0uDw74uWRoIQI7e+QbiidlcdTj1FJMGjp762vNLuXlspHhfH8I4P1B4NUJvGmo25KXFjBOw4LKxX9K9Cvrew1iyW+024iurd1ykkThgR9RXB+IdFYF/3bD0rOrh6Vb443OzC5jisL/Cm0YWp+PNTdWW1s7e2JHDEl2/oK4/U7q81C5NxezvPJ0yx6fQdq3r7S2AJ2HHcVUfTdxyAeRxUUsNSpfBGw8TmeKxWlabaMFkz25ruPhZ8TvE3w/lZNPkS70yRt02n3BJjJ7lSOUb3H4g1iJpE7A4XI4p/wDYsmCXG0/7tbON1qcfMe+J+09pQtt3/CG35nx90XqbM/Xbn9K4D4jfF3xB460yeGaNNM0uMFhZwMSGOOC7Hlj+ntXndxpbKjsuRgZBIqK6Ux6S0WCCxA5rL2UV0K52YGn3RtwFbdszuVlPzIfUe1aF/r0q2+2W7JU9lTDGsu4jMbNuUgAZr0b9n/4N3nxO1KXVdUnksvDtpKI5ZEH7y5fqY4+31btXo0sxrUIcsXoctTB0qsuaS1OH8J6H4z8bagdN8H6Dd3jBsSSRJhUz3eRvlUV7l4b/AGT3XT/7U+IfjlLIKN00VmF2xj0aaXj8lxXaePPitpXw8a1+G/wh8OW2qa3uEQhtozJFE/o23mST15wO5rhvFXw38ZavoN747+Pnji5stOtU3jS7N1Zyf4YwP9WhPTgMfevOlOU25PqdcYqKsh9837J/gANANPufGN6g5bc9ypb03ErGPwBrndY+PUek26XfgP4Q+HvDUDkpbahc2Ikc4/ukKq5/E1B8JPhjpz2c/wAYPFdu+i+DdMY3dhppcvNdhD8mWb+EnHPc9ABWT49Gt+O/Cut/GLxq8tppJb7H4c0+NtodieNq9o1HUj7xpJILnO+J/jR8W/ElvcNd+L9X+yxjdKlliCNAeBuMYGB25Nb/AMRfhVoegfAyw+JcnivUda1HVTEbdHjVEBfO7dkszEY9ak+Cmg3Wk+P7r4eeKE8mLxnoHlwjd8u913wMc98j8K5bw74V8beJ3v8A4fJ4is7f+wp2dNJ1TUPIRpAdrGIP8ueOmR1qgOx8f+FrXTfBfwk8C2lrbxX2uOl/qMgQCSV5HAXc2MkBeldJ4l+KGg6X4j1PTIdF0gxWl5LAh+yochHKjt7Vz+sWXxuHjbQPHWu+C31t/DyxxW66b5csRSMYXPkM2PXIFeSazoni7UNYvb+fwzraS3NxJM6/2fL8rMxJH3fegZi0+GV4nDIxVh0I61JeWk9pO0M8bI6nkEYIquTWhB6f4I+LuqaVHHYa4janYAbc7sTIPZj1+hr1TTNQ0DxTZm40S8S4wN0kRG2SP/eU8/j0r5aNWdM1K+0u7S70+6mtp0OVkjYqw/Gq5hOJ9YeHob3Sb+O8064kt5lPDp3HoR3HtXqVj481EW6/arCCV+7oxXP4c18p+EPjNPFtt/EluXA6XcAw3/AlHX8K9Gsfij4TmtmlGtWwGOFkyrH8DSlGMtwTa2PVfEHijU9Tja38xbW3YYZIjgsPc9a4u/jtlQqhTA6hTxmvJ/F/xkjUPDosYnY5AlcYUe+OpryzVfFWvalMZbrU7kknOBIVA+gHAoSUVZA7vc+jby1ikJAwD2OOlYep6bheM14t4a1DxNfalFZ6ZfXssznCqsrGvc9F0vUrPSlGq373V233geQntnvVE2OJ1mFkhdRkjoe1c1PF145Peu/1u13M3BwTXPT6eMksDms2rFrU5nZ8wHuK0ZEOAetWY7AfaFXZ3/OrstmNgUIOvNZSlY0VNnOypjJqsy/Wt6SyDZGwio/7PhzgqfzqPbRRaoSZiBfSnqrDDISCpyCDyDW4mm2uMsCPQ7qelnZDPVvXBpe2T6B7GUdWzV8Ck+INVaPxBdvfi3i3W0Fw+VLepHcim/EDQrNNZtoNBsma6kQma3t1yF9GwPu1ltbwqcxROuOh38j8q6HwLqFnpkl2l7K0bz4IlIJ6dia8vEUqlGbxFLZL4eh9LgcZh8bSjgcTZNv43v8Aj929jj7OfUfD+t294sclrf2UyTIJFKkMpyMj0r7E8JfH74eavo8V1q+rf2LqAjBuLaeJzhsc7GUEMPTvXzfqlvZ+MfFMcNrI8dvaW58+4C/M/PAXP86xvFvhOTT7ywg02SS6W6JjQSYDhvQ+3vWsMdTqOMKvuyavY5MTkdanGdbD+/TTsn3/AKeh6b8Yfi1onjj4g+FrGxSX/hGtK1GOaWaZdpnYsAW2nooHrX1kzLLiWNw0bAMhXkFT0/DFfnxrXg3WNL05r2Y288S/6wQuWKe546V2fhL4ifFbwr4Wihsb6caVGo8r7TbxymJO23cNwH6Vsq9GaThJHDUy/F0ZONSm00r7dO57P+1brFrpD+C7xFjk1Oy1I3kaYG7ylHI9gf516P4Y+IXg3xJpi6lY+IdPi3LmWG4uUikhPdWViDx69K+NNdg8aeLBL4kvriS+uJFJ8yeYb2Qf3F6Aeg4rN8KeCX13SxqN1qAtFdisSiHzGbBwSckYrGpi6ME3KWx00MnxleSjCm7tXXTT5nqX7XnxK0LxJ/Z3hTw9dxX1tYytPd3URzGZMYCIehx1JHFeO+F7HxPrljPp+mX9xHp8YxIj3bpASe23OCfwr0HwL4fs9Kt7u1dbO5v0lK3DlQxVP4QAegIrmJ/FFr4U8S6pZaXZxXOnPIG8tZNoSTHzbTg8e1YRzCpW5qeHjdrZvY9T+waOEjTrY6paEtGlun/W5sfDe50/w9a3ek6ncW+mapHMTOZGA3r/AA4boRXDeNL6xv8AxRfXWmhRbSPxhMBmA5bHvVLxBqs2taxPqU8aI0xHyKOFAHAzVJTjHSu3CYHkqOvJ+9LddDzsxzf21CODpRXJB6Pq10v+pdtpPmU/1rd0m4ZZOGOSeMA8VzcZ5HOB9KvWchVgSSADx616iPn2j1/wzfZAVmww4OSOv0qL4weEE8W+Gf7QsAH1XT1LJtH+tj6sn9RXJ6Ff7Zw+4kn1PX616XoGrKBjhfXJq7XJPkyRtqndxjrkdK+jfgR8KNF8PeA734w/FK0ibT7e2aXS9NuR8spIwryL33H7q/jWT4i8D+GtG+KejeKdct5G8Gz3iyamkSFhA3XLAc+WTjOK96Emi/HnxxawaXeLdeAfCskcksSRsiajekfImCB+6RR6c1z1G4uxrFJnz94P8L+OfC/ww1f4uS3J0HTzOr2OlSRkpeLI/dCflUA4B6nFdN4U+J/hfxREltq2NI1AnBEhzC5/2W7fQ/nUP7aHxXtfEWqxeAPD0yyaXpUu69mjPyTTjgIuP4U/nXzkjlTn+VXCTtqS0j611Hw2kqrIiqyMNwZSDuHrkdayx4d+b5Y2yOM1498Ofidq/hZ1t3LX2nZAa2kbO0f7JPKn9K+lPA/iLw540svtGkXK+cBmW2kIEsf1Hce4q7kNWOesfDCkHdHjiszxgdK8LWKXWqKVglk8sOq7sH6dfyr1dbAR54rwb9rbUYoINH0tXy3zzSAenQUXCxo6euia9ZtdaVdwXSdxG3I+q9R+Nc5rWjzZI2lY1binf8K7g+HvwAuvHXiaFo/E+uSRRaLGJWR7OMnO/gj5iOSD2Nc94C+JLSXUWk+KnSSOUhYrzGCrdt+Oo96SkmNxaKmqadIqspU57V9Fx6rc/Dv9kOwew3w31+hhjk6FWmY7mHvgcVwWteHkZ49oBRyOevB969U+Knh++1H9l+xt3H7/AE+OK4YKcjarH+hFZ1VsVDqeR/CbwP8AD3xVosGh/wBv6z4Z+JMEjSpNOzRrIx5UIMjtzwQ/fmq/xEu/HEHjXwx4T+O1/e/8IxZXG5rq3i3Jdr2ZnX756A5+YDPFbGseIPDnjvT9Pg8f6GfDM6QpDpfiuxDFQyADE/8AeGQOhyvtWrf+MfHPg/QI9C+Kvh208e+CLlQItVt2EuY/4WWUcZx03bW/2qmxZL8ZNcX4w+L9B+EHw6mjm0C3KT6hd2pxAIwB0P8AdVen+0a4v9o/VH8V36+BfAVjNceHPAtg3nyQj5Ay/K0npx09zmtvQvAdzGbzxh+zv45F6jwMl1o9wwS8jjYcoQ3D4zxuA9iaZ+zV4w8H+G7PxB8OvG1leaFrGtSvDdXN8mI3LAqqPkbozk9TkH1oWgir8SLy71L4ZfC/41abE0l3ohjstRYdjG2FJP4Y/Gqvx58L+Gdc+NPhTxJLdPaeGfHEcU8txAQGjkPyscsMDnHUVv8AwN0y51bwH8S/glqLZurIyTWKlgcHPG315AOR61xUUEni/wDZduLCZ8a14C1FmKSEBjbSHDKM/wB054pgenj9lfTYWe48HfEvVbOVc7XVVcZHT5omU0z/AIVH+0ZH+7h+MrmJflQnUbkEqOn8J/nXzxB/wjtl4c0ifwjrviv/AITGdh51pbxBIo2z0RkO9ieMYBr0q30X9quWCOSOTxkEdQy775Q2COMgvkH680tRlrxT4R03XYD5ybJh92VB8wPv6ivHPFvhHVNAkLzx+ZAT8sqcj8fSvdNM1cSJtfBGRj1raaC1vYNrosikYYMuRiuhoxTPkw8dcim17n4x+EVvfbrrQ2+yysMmI8xn6dxXj/iHQtV0G6+z6rZyW7HO1iPlf6HvUNFp3MyigHiigYvFB6UAZNKKBHpfwf8AEnhbw/ZS/bWMGpSt880iEgr2CntXpsPijQb5A9tqEEgP91wT+VfMxpyZXleD7U7isfSc89jIM+anPIOetVGt7aQMNyYI7Gvn+K9vIT+6vLhOf4ZDV2w1zXzcw2tpeSSTTyLFGrAHLMcAfmaBntkekwySDb1HTmm3ljsj+6xJ6Gtv4o/D3xJ8MPDnhvVxrKa1dajcx2dzbGHy/LmcDaEOTkZOOcV1HiTwtqPhWTTrfxGbJJb+MmMQybgGA+ZDkDke1RaEh80onkdxDIu9VGDis10lJIyfr0r0/VfDoZGkiUFSOoGa5PUdJmgB+TA9an2aD2kn1OZMLA881PEowM8CnXzi2T5wc56etYGoXtxINo/dr6ClyBc6D7TZI+2W5hRj6nmppII2X5TnPfqDXEMuee/vWx4Xu5lma1Zi0RTKgnoamULajuadtd3elXv2mxfbIBtIIyGHuKf/AMJJqUuv2uqXW2X7PlREo2qFPXHv70lynmZxx7+lY+p3EdmNiDdN+i1zyw1Ko25R12O2jmOJoRUKc2kne3S52niPxzYjTJILO3kE0y4bzccD6A1HfeP9Gm8PSRxW9y15JB5PkOuFGRjO7oRXmUjs7l3JZj1JpvGO1cyyfDJJJbO560uKswlKUpNe8rbfkehaL8RY7LQ47SfTXe7hi8uNkYCM46EjqKzPD/jzUtJspLX7PbXKl2ePfkFCxyenUe1cfmlz9K1WV4b3vd3Od8Q5g3FqpZxVkW9Q1C6v9Qnv7iY+fO25yh259uO1VB9Tik70V3QhGKskePUqzqO83dj+fShW5B/Kmg0oz2rQzJN+0Ek8V1Phjwxd3qpdX0psrR/ujbmSQewPQe5qn4G0tb/UTczx74YCNqkcPJ2H4V7Bplj5QEkwDzHk+i/SvJx+Y+wfJDc+wyDh2OKp/WcR8PRd/N+RR0Pw7pMEaqujmcD+O5Ykn3xkCurstO0xVUHSUhxyDE5BH61lS6pa252sxkYf3TwPxqxZeILHzQrb4wcDJ5H6VvTy/OXD2rpO34/duVXzPhr2jw8akL7baffa34nQfYQLZ/JK3duwIlikXJweuR3Fec6r4R8RaGmoXnwt8Q3ujC+Ui906CcxxyjH8JPQ+3Hsa9HgmDbZIm+bqrDoaoatN9muUvYtwSZtrgdFf/wCvWuGxXtfdlueTmuU/Vl7Wl8J8hanZXtheSW19bzQXKMfMSUEMD6nP86qivrLxB4f0LxfZiLVrQPIFxHOnEifQ/wBDXhnxG+Fut+FVN/bq2oaZu/10aHdH/vr2+vSuto8FM4Idc1o6HrGoaPfw3+m3U1tcQtlJImwVrMDA9KdSGfTXw4+PtjeQJYeMNlncjgXqr+6k/wB4D7p9+n0qz4B8NWPxw+O1x4gYLL4V8NmIOCf+PuXqqgf3SeT7CvlsnIxXSeB/HnjDwO94/hPXbnSjeIEuBFghwOhwQcEdiOaTu1oC0Pe/2oJvEPxa+Nlp8NfB9qbmLRECTFRiGGRvvyO3RVUYH6CmfG34d+Avg98Dn8PyPb6t4v1uSI/a5kBlUKcs0Y/5ZxjoPXvXS/BX4xfDvwn8ILWOyS41HxxeM32qwjt3e71C8YnDO+PmU8c549KTQf2ffEXj7X7jx18bdceGWf8AetpdpIF8mMchHk6RqB/Cv5isU7Gh5n+z74mvtYsbnw9fWc92mnxh4rsISqLnhHboPbNfWnw8ubDxB4MfQ7yKORUQ29xCe6nofxr5m+OnxP8ACXh7T7HwJ8HLe2s9N0+7Fze3NsCI7mReibjzIPVjnPaur8IeLb2bTtP8U6LI1tJLFueM8gnupHcZrVrniZ35WW/Ffgrxd8PotWsdO0KLxb4M1Ft9zZSIzPHjoQF+ZHA/jUH3ryO08dXfgPUpYfBt3fxabKALrQdaQTw4PVSOAw98K1fUnhn42eF7pI4PEqy6Rd/dMu0vET/vDJH4j8a3tWtvhL4tUz6hceENWLDmSeSEyY/3vvCs+Zx0ki7J7M+O0vfCWp3UnirwdrB+HPia0/efYZJ3NpcN38iUDKf9c3BX3q9f/Fzw3460ttK+Lvh1bi7hhZbTX9HRY7tGHQMhIV1P1x7V7vrvg79mSzd5NQk8JwknlY9TY4P+7GxxWUnjP9l3wWA2l6Xpl9OvQ2mlvcOf+By8frTUvIR8/wDwX0z4r/8ACW/8JB8L9K1G5nCtAl9cQgQmNuPnMh2E4xxk4r1Xw9+yj4p1jW5tU8deKbO3FzIZ7qLTFMkjuTk/MQqLz3wa1/Ef7WkUcDWvgzwM4RRiOa/lCoB/1zjH6bq8k8WfEn4m+PkI17xTLY6e/wDy5aePJjI9CF6/8CJobkPRH0zoX/Cj/g4Dp+kNYSa0F/eCAi7vn/3352fTKj2qCT4/Q+Y3l+FpSmTtLXYBI7Z4r5o8D6XY6fHdS2qPvchWd2yWFdJub1NeNi8XOFRxj0P0LIeHsLiMJGtXV3Lztb7jB026IddrZB6gV3vhqRpDH82cjBPb8a8y8N3EM86lHz3IyOK9Y0azjm01omDAOpVsHB5HWvokz83Zs6l4g8OaHbmXV9WtrfA4Tduc/RRzXK6L4ck/aA12K102xuNN8IadPuvtVkUCW4Yf8soR0z6ntXkGseF1s/HVvpviS8ntNFmu1Wa+2l8Q55IxznHHtXr/AMUPj/peheErbwF8F4JLO3gUW/8AaKxbPl6YhB5LMerkA+lZzb6FxSGfGv4NeGda8e6R4D+EGlW0Gs2Fs0mtytcMYLdP4DM5z+8PsM+1eE6x8PPGem+LdY8L/wBgXl/qOj5a9WwiadETGd+VH3SO9fYfh+XS/wBnr4CDXNc/07xJqh+0T723SXl5IMqjMeSqg8n61P8As/6zLpXwY1r4reLZFfUNZnm1K8lVAC6L8sUY9uwFZKbLaPhFI5CuRG2O5xTgjYPy19YfBcaVceFbu8awt/Nvb6WeZWiBxuYkDnsAa3NW8JeDNSybnQNPB5wUjCH9K3sZ3PjHb7H8qAOOlfUmofCfwLcH93by25x/BL0/OsC++CuhtlrXWJkz0DICKLBc+esc12nwI0b+3fjN4V08ruQ6gkrjGflT5j/Ku0u/guIz+61aB8noRitX4X+CdZ8E/EDSfFVvBHqC2M25oVkALqRggH1pOLsNNXPdfincw+Kv2kPAXgll8y00lZdbvFHILAYjBH6149+3R4u+1fEvSNC027ZZNEtTJMyEjZNIc4+oFdBoes+JdD+Oms/E288K3t9BewPbxW0bDdEmPkGehxjmvnP4gzavqfivU9a1hZBeX1y80gcHjJ4H4DArONNpjck0eg/DX4uNbvFpviZd8RO0XCjJH+8K9eu9MsNbsEvNNmimjkXKMuCCK+Pe+CK6nwL441zwldBrGcyWxOZLeQ5Rv8K1RDR6p4k8NTQM7Mp46iuI1GwZD938CK9j8LeMvD/jXTwqssF6V+eFvvA+3qKoeI/DEbKWiAPqadgueLi1lklEcaZJNb+mWcVnFjAaRh8zGtN9MkW7FrDb5kLdAv61r2ulC2JVYftNwOS23O36CuHFYiNFansZVk9fMZ+5pFbtnMaibiO1L29vNJI3C7UJx71x90ZEkKzK6yH+Fxg/rXso03U3G5pFiyPuluf0qpqWmTNEY721ivIcfxDdj+orzIZvBSs0fUz4KXL7lXXzWh483Sm9+a6PxP4baxja9sGZ7XPzxv8Aei/xFc3XsUqsKseaLPjcdga2CqulWVn+YE0R75JBHEjSOeiouSfwq3oumz6vfi1hbYAN0khHCL/jXrXhnwxY6bbL5cRiJA3Of9bJ7se30FcmOzClhFruetkvDtfM/fvyw7/5Hl8HhvX54/MTTJgv+2Qh/IkVFe6LrFkhe506dIx1cLuUfiM17a2mWBBUw7G7HzCDVaXRpI/mtbr8H6fnXkw4gTeqPqp8DYdQ92o7/I8LB4/lSs2B79q9F8T+GYb4uUhW01EcqV4SX2I6fjXnlxE8MskMqGOSNirqeoIr3cNioV480T4nNcnr5bUUamqezPWPh7YR29jZxNtOE86T3Y10+tXDRRJFGx3SZJ+lYPgydJFgZSMPCAOnpWpr6nZDJnGMrXDw+oVM9p+187etnY+u4wU6HDNRYZ2so7drq/4GbsyTu5Y9qcyNGMg9artNIh4x9TQkrSDn6V+0n803Om8LX0i7rVmYqvzJzwPUVp69Pu0m7zjhRIuexBrnfDSMbqSXnaq4/Grfiy9S10a438llCKAeSSa/K89VOGcONPyv6n7pwy6lXhnnxHTmSv26Gn4UuPO2nfuHXpzXXXeqaNpFk9zrF9bW0OPmEhyWHptGSfyryTRporm2NukxjLLw6HDLn0NcL8QPBviK28y+tXm1a0/idP8AWIP9pR1HuK2Z80c/8Wr/AMK6n40uLzwhZyWtiyjzAyBFeTu6r/CD6VyJ60rZJPqO3pTGO37zKPxqChT9aUUxWVvukH6GnigDoPhx4pu/A/jjS/Fdja291cafL5iwz/ccEYI46cdx0r6K8S+JviD8cvD0P+l2XhXw3Lz9jtneWS595G4yPRelfKvevUvgV8Qj4b1FND1SUjSrh/3bn/lg57/7ppWV7hdnW/8ACgoo49z68r4HeAjP6103h3RW8LeGv7Ie4Fx5RYqwXHB7V3V7cgR7lbKkZBHeuM8Q3LuWAPB/lWhBy+uLDIW3Rhhgj/PpXLX2kWMjnzIyc9gx4rpb4Z4B4rFvZFjVmbgYrJvU0SOb1fT7C3VEit13DnLEkis8RxKo2Rqp/wB0VbvJTNM0nOSe9Vs9+MUwGKu51QZ5PGK6bTtIv5oFaKECMDhnYLn86o+E7NLrVo/OBKLk49cV3hIH0rzcbjHRfLFan1nD3DsMxg61aTUU7adTnYDeaHN515bsbZvlZ0IYD34/rWoNa0ggH7fEM+ua0PkkRonUNG42kHuK4i50CRLiRUnAQOQvB6Zrgg6eJblU0fkfTVqeLyWEaeE9+D6PdflofWekeLPgr40b7MttoRll6CezWBifZ8Dn/gVWr/4V2MatJ4d1B7dD8y2853p9A33gPrmvmDxt/a3iu1vvi9a6LaaF4Y/tGPT7a3t4ljYpnG7aowT6k969XsfEmvfCvXI9OW8ufEHhlbWC5cPGQ1tHMMqQegP0+U+gr3VePws/L3Z7h438KzQxPY63p+A+QrEBlb3BrxDW/AN3pt/HqGlSJJ5MoljUjJDKcjrwelfcS/2J428MxTRvHdWN3HvhkHUf4EHqK+fPFNl/ZHiO90W4ZfNtpMAkfeU8g/lWsJ8++5nKLieN/F3xd41+IerW1x4pZQlpF5VtbwRlIo+OW25PzHua9E8a/EK31f4A+GPAOhwXcd1CqLqamPaoWPlQD/EGJz/OrsdlaTNhkT1PFX7LRrUuCsak9BxV+zQudmF8J7m6sNLnt5Y3VScgMMflW3qOveU2zcQe2DU9/JpWmObaSVpJh95Y+i/X3rhvFkyoGntpCU/uv1Arsng60aftHHQ5oYqlKbgpam9L4nfdw3JHPNdN8MdN1Txzrb20MrQ2Nthry4xnaOyj/aNeGf2gzFhvwO+TivrP9lKO3X4UC5iCmae9lMrDqdvAB/CvOqVHFaHZGFzvdM8I+GtNhVIdJt5XAwZJ18x2+pNR6v4T0PUIios47OX+GW3UIQfcDg1v8460lcanK97m3Kux4rq4ufD+rvpt82GX5o3A4kU9GFcv408N6D4qt9t5GsU+MJOijd+PrXaftPOllo+iaiCqzfaXizjkrtz/ADrx2w8UjY3mMMngZ7Gu+E+ZXOeUbM8/8V/CfWLGdjYoLuDJ2vHyPx9Pxrg7nRb+2YrJbyDHcDNfTOmeI92MspHQjPFaZttB1Zg15YQP2JK4P5irJufLWlR3tlcJcQO8UqnIK5Br2vwP4rvL2JbPV0Zn/hlI6/Wu+tvBfhGYl4rWMsv3l3HitO28L+HrXAhskDHoSc0XBJtmRH4fjjj84IBPKOW7qvYVj6vcWWkSG3RDLN1YLxj6k16M0KW9qx6+UhP4AV4fe3L3F3LPIxYu5JJ69arKsmpZpiJSr6xj07nsZzxLXyLAUqeFVpy6volv8zSfWmZsizXI6jfnH41Pb6hDcnawMUnYHn9awCf7y49jUiYHTivo8Vwfldak4Rp8r6Nb/wDBPksD4hZ3h66qVKvPHqmlb/gfIva3YxlWuAvYiVccMvevG/EVl/ZepzW//LP78f8AunpXuNvJ59irN8x2lWryv4hRqdQ08nHOUP03V+aYBVMJiqmFqO7i2vuP2LPlRzPK6WNgt+Vr0l0Ot+G2ipZaSk0gBkk+dzj+I9B+Arpry8W3Yqfncfw9h9abowCaXAFAA25+tY8rl5Gdm3ZY8mvT4XyilnGMq1sUrxh07t/oeVxvn9bh3L6OFwPuyl17Jb283cuNqNw/3VQD2Ufzqax1Bg5juPuno3ofeszecdselBZT/hX6NiuHctxNF0nRSXdJJr5n49geMM4weIVeNeT7pttP1TN3U7Vbq2ZOPNQbkb0NeW/EOxG631NQQz/upsDjI6E16jpcha1jJJODtyfSuM8eRIdFv1JyElDL9c1+P4elLAY+eGbvyux/QuOq084yNYpK3NFSXk9/+AYXgTVlhxaSPiVDuh3dCPQV6nE0Oq2Jz3+8B1U14LH8pDL8pHIPeuj0fxVqFky+ZmXb/Epw34+tdeLwk/aKvQdpLX5ng5RnuHeG+p45Xja3lbsz0OfSrhHwqCRexB/oaWDS7pmxIohUde5/AVQt/GBaJWlhAJGfmGD+lR3XjTap8uEIw9Oc/TNev/rTnUoez5VfvbX/AC/A8r/UrhaNT2rqtx35eZW/K/4nVK1vpVnjcM9QGPLH1NUPAXhbVPir4vezt7l7TRdPO+9u9ueT0VQeCx7enWvOtY1y81Bm3SGNT1AJy31NfWv7LNjaWfwbsLm3jCz300sty/dmBwPyFedh6E4Sdas7zfU1zbN6NSjHB4ONqcf06LyOs8K+B/C3haxFppGkwDgB551EssnuWP8AIYFZ/iHwLpN/5s9jCtjeNkgx8Ruf9peg+oxXaHkdajdOfSupTkne5824o+adW8HeFLnVpode8O6eb6Fism6LDZ9SR1HvWnpnhvwdaKBB4d0dQOV/0NCf1FTftFT3WleJ9JvGW3Rrm3dZQjHL7W+U8+3Uc/WuH03XLu4Ui3jeYg8kEDH1J4Fd8E5pWOaXuvU6Lxp8P/BnijT3hn0y1sboLiK7tYljeM9s7cBh7Gvljxn4b1Dwtrs2lagAzIcxyqPllTswr6NudY1C1UyTwyKh4DDDD8SCf51zHxB0+Dxdoe1kAvbcF7eQ8Enuv0NVKLW6FGSPAKPapbm3kt5nilRlZSVIPrUfAqCz3n4FeOH1KwPhXVJt13EpNlI5/wBYg6ofcdq6rX9yygZOe4r5jsLq4sL2G8tZWinhcPG6nkEV9G+Gddt/GPhuPU1ZRdxjZdR55V/XHoaaZLMe7fble+eDmue1iQbWjzkt710GrERAgDHP5Vyd7JIzScjB9RWc1qaxZmSxgj9ag2ZbbuGT0qWVmJ5JxUljHuk8w8AUkmJtGrorCxuYZTkqvDY9K68FJIxJGQ6typFc/pujyXUQmuJDDG3KhR8x/wAKuS6JNHE39najcQvjhWb5Sfwrxsb7GpP4tT9E4aWYYPDtuleD1WqT+40Lq6is7Zri5kCRL69z6CuAufEmpPcysiAKXJAJ7ZqLVZL5rlodQeZpYzgiRidtUDJDn7616OAwEYJtrmueHnfElfFVFGn7ij99z2SxVrX9lT4j+Cbwf6d4Z1rcwPUqX4au0vtRE3j/AOEsDKraZ4m8NjT76JukqkbRn3BAINeYap4+0PxP4y8eLoMEtvZ+NNE/eQXC4aC9jAYrnoclTzXQT6zDceGf2ftbQ/PaTyW0jFuhjbkZrosfMno/7KV9dW+p+M/B7StJFpF8HhDH7oLFT+eKwv2s1bR/Hmm6pH8qajZDd2+dDj+VX/2RJv7T8VfEjxBgAT6kIUA/3masz9u/UIYZfB9gM/ais8px2TgD9amL/eA17p5nZeJHV1VW4Hq1dRoviiPzFSSUKRggEcmvGYrkqckZP1xVkX0iqGBCrnGe+a64Ts0zCUbo9HvLhmuZGkbksW6+prG8U30Udj8x+Yqcj0GK5U65cp91i34mq6S3uuXyW/LBm5VTyT9TX0881hiKXsYK8mfN0cplh63tpy91Gd9teKT73B9c19E/skfEnTtMnufCWtXkdtb3sgms5pDhFl6FCT0B7Z715Bc+CRHbMytBLJj7mWH5Nn+lcdMJNNuBjmNyQNw5GOoPvXgY3K61CN5o9zCZjRxDaps/TvGRS4VUZ5GVUUFmZjgKO5J7V8E+DfjL4+0CyWz0zxJdG1QYSCdVmWP2G8Ege2aZ4w+KPjjxXaNb614iu5rVvvW8ZEUZ+qoAD+Oa8Z02j0ua56j8dPFF18U/iLYeEPAsL6pBp4YLLEfkkkP35N3QIvTdXQaD+zbqBtVl1rxckNwyjMdtbb1U+m5iM/kK6P8AZD8L2ui/DNNfaJTf605kaTuIlOEXPp3r2XNHO1sJxvufLnjv4O+LvCVlLqml3UWu2EK7pRHGUmjXuxTJDD6HPtXnen+JmQn5+cevBr7ojba3bHoa+Jf2iPDlv4V+L+oWdgix2d4i3sMa8BN/3gPbNbUqrejM5wSNez8XNGqnJWRRjIatK38a/v43lcfeG4LwK8bN2VGNxPHrTW1B+QSSPTPWujmJWjTPpxNYjuYmRWBV0P5EV5Df28trqE1rKMEMSCe4zwaz/B3ix2QWc8u2aP8A1RY/eHoc96664msdXiUXDbJ16OOCPx7j2rHLM5eU4lqqrwlvbp5n0+b8Nw4jy6FTDSSqR2v+KfbyOdUN0IIp+dvNaD6PMpIW4iI7E5FS2thFbnzZJBI6+2FFfV4rjDLKNJzhPmfRJP8ApHwWC8O86r11TqU+SN9ZNq34PUli222nDzODgsfxryn4hzrJqUMCSZMSbjx0JOa7vxPrUFrbOzvhF793bsBXk13NJd3ct1McvI2SPSvzrBOdfETxVXeTb+8/WM/qUsvy+nl1F7JL5L/M9k8Gagl/okLA/MEBwPToaiu42hnZGUYzx7ivPfB+vvpFysTMBCTwTztPv7V6jDe6fqcCrI6qxGeTjB9jXXlGZyyLGSlKLdKe9unmcmdZTT4uyuCpSSrU+/4p+T6MxslSdpIp8ee4yTWm2lx9Rc8e4FOjXT7P5mkDv6nk/gBX2eI42y6FNypNyl0Vmvvufn2D8Mc4qVlGulCPV3T+5It2ifZrMeacBRub29q868e6h/owtckvPJvbPZR0ro/EeuQwwlpH2RDopPzOa8y1O+m1C8a6mPJ4UdlHpX55hYVMTiJ4qrvJ3P1XOsVQyzLo5fQeqSj8l39SDPpV3SrcTTeZJnYnt1NUVyeME+ldDaxiG2SMDBA556mvWZ+ekjySSSpDFG8s0rBI40UszMeAAO5r2jwZ+zbr2q2cd74o1mPRRIAwtIYvNnUf7RJCqfbmpP2Q/C9rqXibVPE99Asv9mKsVpuGQsrclseoHSvqIn1zS5rCPmXxP+zBqENq8/hrxRHeTKMrb3sHllz6B1JAP1GK0P2YfFUvh29vvhh4qjk03UYrhpLNLjj5j96P8eo9a+igcV4R+2B4XtZvD2n+M7eMRX9pOttPInyl42+7kjuD0NHNfRise57W9waRtqI8kzLHEilndjhVA6kn0r5D8JfGrx9pVmlkdUi1CJBhDewiRwPTdwT+JNc/8VPix428QoNKvtWxazAf6HaoI0c/7WOW/E4pxpuTsgcrK5oftD+PrTxZ4+abTZC2nWMf2W2ftJg/M49iaytFuDJpy7WyuSOP89a89XTtRmHmSSRL6bmOB+IG0fnWjpGuTWIezmxG3+23y/UEZr6vKIxwtS9aNu1z5/NVPE0uWjLU703G2JwytjGTgZzWNa36rduivld3AyOn1rDvtfmmxFEyBf4jG5JP48YqraXBDBmBLbtwP+NPOq9GrNez3IybD16NNqqP+I2hx3UQ1iwj2sB+/XI59687r2bTrpJlaOZlYN1HHevPPHOhtpWoGaJCLaY5UjkA+leC0e2mc4K6X4e+JZvDWtiYljZzfJcxg9V9fqK5qmu6r1pDPf8AWClwgnhYPHIAyMOhB6GuUv4SV7k5pnwx1C7+yQ6TqtvcwRTAtp800TKsuOqqSOfwrptQ03Ofl5+lNoV7HEtGzPtA5zitG0h2Oi843DNX009kk3svTsKlkt8KTg/4VEldWNKckpJs3zgHAHbigPzWfaajDtEdwwjdRgE9DUlxqNjbxGRpg3shyTXys6FSM+Vo/bMPmeEq0FWjNcv5HN/ESNWu4JFHzvCQcex4rhjuBwUOf92un128lvLqS6kUhcfKmfugdqwDeS56CvtcojVp0eVK5+OZ7iKWLxs60Nmz1n4ma/8ACf4ieF7jxnYTR+CfHlnzPZbGaK/foduxSM9cNwfXPWvPPD9r4g8faJ4e8H+FNA1G7v8ATJ7h5LlJD5CiZgQWOMR47knmvs/w5+zr8I9G2lfCaalIB9+/necn8Mhf0rttX1HwT8NfDol1KfSPDGlxjCRhVj3Y7Ki8sfoDXn+0WyMOU534AfDeP4b+BINEluEuL2aQ3V/cDhWlPXGf4VHevkj49eKm+Jvxo1K6spc6TpKGzsyOjKhwT/wJs/lXcfG79oy/8ZWdx4V+HVtc6bpU4Md3qk42TTJ3CAfcU/8AfR9q8m0GzttNshbw465ZzwWPrRHTVibMBiVJVuCDg16N+zd4Fh8f/EdbXUrNrvRLKIzX43MoP9xNw5BJqr4f+GPirx5rEa+G9OYWznbcXs/ywRf7Rb+I+y5NfR1/qfhP9m34WppFjKt9r92rSRpgeZczkY81/wC7GvYH6VTnpoSkfOH7RfhzQfCPxa1TQ/DS+Tp8UcTiDzC/kOy5ZMnJ/OuR8J6hDp2qJNOCUyQxH8IIxmqOq395qmpXWp6hO1xeXUrTTytyWdjkmquSDuBwR6V7GDp1cPKNe17HHiVCvB0n1PV5tY06G1+0fbInXsqPkn2Ary3xJdLNMTjDNI0mPQGoXu51BwVBPfbVrwvpo1TVkWY5LNwW5HHU4r0sTj3mFqNNbnl4XL4ZcnVk9jJhlkj/AHiq23udvymtO1uUmXaeD+hr0hvDulSW/kr58TdpRISc/Tp+lea+IbM2N9IOFZJCj7ehPY47Vw4/Jp4aHPe514HNqWLk4xVmfbv7JniS11r4TW2lo6i70d2gljzzsJyjfQ167X5ufD3xzrng3XItW0S+a2uU4PG5JV7q69GBr6e8OftS6FNZR/294avYrrHzNZSo8bH2DEEfma+dnBpntRaZ9ERqWYADmvlX4n6Df/F/9ou/0jw48aWej20dre37DdHFj73T7xzwBSfEb9pjU9U02bTPB+kto6zKUe9nkDzBT12AcKffJr0v9kTSbew+DsGpp893qt3LcXMrHLMQcAE1KvHUGrlvw/8As+/DfTbJIdQ06fWrgD557qd13H2VCAB+dYXxC/Zt8K6ppks3g1pdE1RFLRxPM0tvMf7rBslfqD+Fe4k8HAyfTOKA3PtRzy7hyo/NzWbHUtF1e50nVbWSzv7OQxzRNwUYf09DWjpvia8hRYrhvtCep4Yfj3r2P9t7Rre38Z6DrVrD/pOpWjRThV5kZGwp9zg4rV+D/wCzXDc2EOs/EKacPMoeLS7aQx+WpHHmOOc/7K4x61VRQqR95HRg8ZiMHPmoyseTW3i2E/6tpo/qM0l/4hlkhLRI8xA4VjgGvqq5+AvwqmtjBH4de2JGBLDeShx75LEfmDXz98Z/hTqXw7uI7y2nbUdBuH2RXLAB4m7JIBxn0I4NcX1Kje9j3ZcVY9w5bpedjx/Ur+5v5/NuZM44VQMBaqkrxzk9+OlampWgl+e3UmZiBsUffPt716B4O/Z4+JviSxW+ks7LQ7dxuT+0pikjD18tQWH44rtjFRVkfPVq1StNzm7tnlJweDV6w1a9scLDJujH/LN+V/8ArV6L4z/Z++JXhjTpNRbT7TWLWFS0jabMZXUDqTGQGI+gNeUhvlJ/PPaqcIzVmrhQxNXDy56cmn5HUR+MJgo3Wi574cgZqG58V30hKwxQxZHXljXa/Az4H618SEOs3122jeHVfaLjy90tyR1EQPGP9o8exr6Di/Zq+FCWggks9Xlk24M51Fw+fXA+X9KweGoJ/CepLP8AMZx5XVf4HxbPcT3MhluJXlf1Y5rT8HeHNZ8X+I7Xw/oNr597ctxk4WNR1dj2UV7J8af2drrwnpU3iLwjfXOq6Zbjdc2s6g3ECf3wVADqO/AI967H9h3QrSHw3rvidlV724uRaI/XZGoyQPqa0bSWh5MpSm+aTuzU8Gfsw+EtLiim8Salea1eAAuqSGCBT6AL8x+pP4Vp+LP2ePCd9YyN4duLrSb0A7A0hlhY+jBvmH1B/CvYyeaUGs7gfO37M91ceD/HniD4d+I1FnqM+2aBGbKyso/hPfK8ivofvXz7+2hYJY23hjxfYSvaarBdG3W4iOHwBuU59jVLwD+05aLYx2vjbSLhrlAFN7YBSJPdoyRg/Q/hV8jauiW1c+j+vSvEf2x/ENtZeBNP8Nhla81G6WYpnlYk/i/E8VD4l/ae8H2mmvJoGl6jf3ZU7PtSCGJD2LHJJ+gr5V8Y+L9c8beJ7jVdRu3ubu4bBfbwi9kRewHYVrRoSnJJIipUjGN2MudaTT1aOLMk55A7L7mq/hSSS/8AECyXjiRpXAfd/EOuPYVpL4Gu2tvMaJGkxnZ553/yxmucEc+k6hHIGcIWwG24ZSDyCPUV7tHA1MFVjVrR0PKni6eMpyp0ZansazARAAIqdNvb6V5/4yht4dRaOAYVSCFHRc9QPahfFlyYTGqxyNnh2Ugn0JHSsi5nkupmmmJZ2OST6162bZjh6lDli7s8rKcuxFGs5z2CMnuPyGKtRMf/ANZqmpHsP5mpom5wOM+lfKXPprG1p84jdfmA59a6Sayt9b0x7SdQQy4ViOQexrkLSRgAOc9s11OgXe0Ddyc96pE2PPNN8F67q3jm08H6bbq2pXk3lQ+Y21P94nsMc19Y+GPhT8J/gV4ei8VfEC+tdV1hRlJrmPepf+7bwHqf9ps/hXm2o6U2rQ22paTdyafrtgfMsr2F9ro3oSO1eifs++F9J8Q6dN8Qvixraa54hsbl4UXV7kGPTkQ5DBGIXJ6g4x6VlUT" id="140" name="Google Shape;140;p2"/>
          <p:cNvSpPr/>
          <p:nvPr/>
        </p:nvSpPr>
        <p:spPr>
          <a:xfrm>
            <a:off x="36512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1" name="Google Shape;14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7937"/>
            <a:ext cx="3363310" cy="680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/>
          <p:nvPr>
            <p:ph type="title"/>
          </p:nvPr>
        </p:nvSpPr>
        <p:spPr>
          <a:xfrm>
            <a:off x="545787" y="178063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  <a:endParaRPr/>
          </a:p>
        </p:txBody>
      </p:sp>
      <p:pic>
        <p:nvPicPr>
          <p:cNvPr descr="A screenshot of a computer&#10;&#10;Description automatically generated" id="281" name="Google Shape;281;p43"/>
          <p:cNvPicPr preferRelativeResize="0"/>
          <p:nvPr/>
        </p:nvPicPr>
        <p:blipFill rotWithShape="1">
          <a:blip r:embed="rId3">
            <a:alphaModFix/>
          </a:blip>
          <a:srcRect b="13037" l="12153" r="54762" t="29253"/>
          <a:stretch/>
        </p:blipFill>
        <p:spPr>
          <a:xfrm>
            <a:off x="495095" y="1233827"/>
            <a:ext cx="9775955" cy="5327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5"/>
          <p:cNvSpPr txBox="1"/>
          <p:nvPr>
            <p:ph type="title"/>
          </p:nvPr>
        </p:nvSpPr>
        <p:spPr>
          <a:xfrm>
            <a:off x="545787" y="178063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  <a:endParaRPr/>
          </a:p>
        </p:txBody>
      </p:sp>
      <p:sp>
        <p:nvSpPr>
          <p:cNvPr id="287" name="Google Shape;287;p45"/>
          <p:cNvSpPr txBox="1"/>
          <p:nvPr>
            <p:ph idx="1" type="body"/>
          </p:nvPr>
        </p:nvSpPr>
        <p:spPr>
          <a:xfrm>
            <a:off x="201056" y="1336235"/>
            <a:ext cx="9800922" cy="53588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lnSpcReduction="10000"/>
          </a:bodyPr>
          <a:lstStyle/>
          <a:p>
            <a:pPr indent="-215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Solutions to reduced PAO2 at altitude:</a:t>
            </a:r>
            <a:endParaRPr/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Supplementary oxygen (^FiO2)</a:t>
            </a:r>
            <a:endParaRPr/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Increase pressurisation of cabin: fly at lower altitude</a:t>
            </a:r>
            <a:endParaRPr/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Ensure adequate resuscitation prior to transfer</a:t>
            </a:r>
            <a:endParaRPr/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Consider positive pressure ventilation</a:t>
            </a:r>
            <a:endParaRPr/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PAO2 = </a:t>
            </a:r>
            <a:r>
              <a:rPr b="0" lang="en-AU" sz="20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FiO2 </a:t>
            </a: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b="0" lang="en-AU" sz="20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Patm</a:t>
            </a: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 – PH20) – PaCO2/RQ</a:t>
            </a:r>
            <a:endParaRPr/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Helvetica Neue"/>
              <a:buNone/>
            </a:pPr>
            <a:b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2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02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title"/>
          </p:nvPr>
        </p:nvSpPr>
        <p:spPr>
          <a:xfrm>
            <a:off x="545787" y="178063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  <a:endParaRPr/>
          </a:p>
        </p:txBody>
      </p:sp>
      <p:sp>
        <p:nvSpPr>
          <p:cNvPr id="293" name="Google Shape;293;p47"/>
          <p:cNvSpPr txBox="1"/>
          <p:nvPr>
            <p:ph idx="1" type="body"/>
          </p:nvPr>
        </p:nvSpPr>
        <p:spPr>
          <a:xfrm>
            <a:off x="188297" y="991740"/>
            <a:ext cx="9800922" cy="7157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85000" lnSpcReduction="20000"/>
          </a:bodyPr>
          <a:lstStyle/>
          <a:p>
            <a:pPr indent="-2349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Clinical issues necessitating transfer at low altitude:</a:t>
            </a:r>
            <a:endParaRPr/>
          </a:p>
          <a:p>
            <a:pPr indent="-2349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Diving decompression illness</a:t>
            </a:r>
            <a:endParaRPr/>
          </a:p>
          <a:p>
            <a:pPr indent="-35115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Lung/chest injuries 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Penetrating eye injury</a:t>
            </a:r>
            <a:endParaRPr/>
          </a:p>
          <a:p>
            <a:pPr indent="-35115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Facial fractures of base of skull fractures</a:t>
            </a:r>
            <a:endParaRPr/>
          </a:p>
          <a:p>
            <a:pPr indent="-35115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Large unreduced hernias/Volvulus/Intussusception</a:t>
            </a:r>
            <a:endParaRPr/>
          </a:p>
          <a:p>
            <a:pPr indent="-35115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591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Char char="o"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Dental abscess/middle Ear infection/mastoiditis</a:t>
            </a:r>
            <a:endParaRPr/>
          </a:p>
          <a:p>
            <a:pPr indent="-2349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115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Helvetica Neue"/>
              <a:buNone/>
            </a:pPr>
            <a:b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</a:b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115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ourier New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067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067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3" marL="1885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3495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067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Arial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Traumatic Pneumocephalus - The Western Journal of Emergency Medicine" id="294" name="Google Shape;29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3438" y="769200"/>
            <a:ext cx="3023413" cy="3093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est CT revealed right-sided pneumothorax without any parenchymal... |  Download Scientific Diagram" id="295" name="Google Shape;29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9349" y="4079137"/>
            <a:ext cx="3543300" cy="249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"/>
          <p:cNvSpPr txBox="1"/>
          <p:nvPr>
            <p:ph type="title"/>
          </p:nvPr>
        </p:nvSpPr>
        <p:spPr>
          <a:xfrm>
            <a:off x="545787" y="178063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Case Description</a:t>
            </a:r>
            <a:endParaRPr/>
          </a:p>
        </p:txBody>
      </p:sp>
      <p:sp>
        <p:nvSpPr>
          <p:cNvPr id="301" name="Google Shape;301;p20"/>
          <p:cNvSpPr txBox="1"/>
          <p:nvPr>
            <p:ph idx="1" type="body"/>
          </p:nvPr>
        </p:nvSpPr>
        <p:spPr>
          <a:xfrm>
            <a:off x="-666575" y="1436153"/>
            <a:ext cx="10983300" cy="6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32500" lnSpcReduction="20000"/>
          </a:bodyPr>
          <a:lstStyle/>
          <a:p>
            <a:pPr indent="0" lvl="2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44444"/>
              <a:buFont typeface="Helvetica Neue"/>
              <a:buNone/>
            </a:pPr>
            <a:r>
              <a:rPr b="0" lang="en-AU">
                <a:latin typeface="Helvetica Neue"/>
                <a:ea typeface="Helvetica Neue"/>
                <a:cs typeface="Helvetica Neue"/>
                <a:sym typeface="Helvetica Neue"/>
              </a:rPr>
              <a:t>Follow up:</a:t>
            </a:r>
            <a:endParaRPr/>
          </a:p>
          <a:p>
            <a:pPr indent="-394493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alibri"/>
              <a:buChar char="-"/>
            </a:pPr>
            <a:r>
              <a:rPr b="0" lang="en-AU">
                <a:latin typeface="Helvetica Neue"/>
                <a:ea typeface="Helvetica Neue"/>
                <a:cs typeface="Helvetica Neue"/>
                <a:sym typeface="Helvetica Neue"/>
              </a:rPr>
              <a:t>Comminute burst fracture L4 </a:t>
            </a:r>
            <a:endParaRPr/>
          </a:p>
          <a:p>
            <a:pPr indent="-394493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alibri"/>
              <a:buChar char="-"/>
            </a:pPr>
            <a:r>
              <a:rPr b="0" lang="en-AU">
                <a:latin typeface="Helvetica Neue"/>
                <a:ea typeface="Helvetica Neue"/>
                <a:cs typeface="Helvetica Neue"/>
                <a:sym typeface="Helvetica Neue"/>
              </a:rPr>
              <a:t>Fragments in spinal canal and retropulsion</a:t>
            </a:r>
            <a:endParaRPr/>
          </a:p>
          <a:p>
            <a:pPr indent="-394493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alibri"/>
              <a:buChar char="-"/>
            </a:pPr>
            <a:r>
              <a:rPr b="0" lang="en-AU">
                <a:latin typeface="Helvetica Neue"/>
                <a:ea typeface="Helvetica Neue"/>
                <a:cs typeface="Helvetica Neue"/>
                <a:sym typeface="Helvetica Neue"/>
              </a:rPr>
              <a:t>Epidural hematoma L3 – S2</a:t>
            </a:r>
            <a:endParaRPr/>
          </a:p>
          <a:p>
            <a:pPr indent="-394493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alibri"/>
              <a:buChar char="-"/>
            </a:pPr>
            <a:r>
              <a:rPr b="0" lang="en-AU">
                <a:latin typeface="Helvetica Neue"/>
                <a:ea typeface="Helvetica Neue"/>
                <a:cs typeface="Helvetica Neue"/>
                <a:sym typeface="Helvetica Neue"/>
              </a:rPr>
              <a:t>Severe canal stenosis + cauda equina syndrome</a:t>
            </a:r>
            <a:endParaRPr/>
          </a:p>
          <a:p>
            <a:pPr indent="0" lvl="2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44444"/>
              <a:buFont typeface="Helvetica Neue"/>
              <a:buNone/>
            </a:pPr>
            <a:r>
              <a:rPr b="0" lang="en-AU">
                <a:latin typeface="Helvetica Neue"/>
                <a:ea typeface="Helvetica Neue"/>
                <a:cs typeface="Helvetica Neue"/>
                <a:sym typeface="Helvetica Neue"/>
              </a:rPr>
              <a:t>R/</a:t>
            </a:r>
            <a:endParaRPr/>
          </a:p>
          <a:p>
            <a:pPr indent="-308768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alibri"/>
              <a:buChar char="-"/>
            </a:pPr>
            <a:r>
              <a:rPr b="0" lang="en-AU">
                <a:latin typeface="Helvetica Neue"/>
                <a:ea typeface="Helvetica Neue"/>
                <a:cs typeface="Helvetica Neue"/>
                <a:sym typeface="Helvetica Neue"/>
              </a:rPr>
              <a:t>L2-S1 posterior fixation decompression  + repair dural defect</a:t>
            </a:r>
            <a:endParaRPr/>
          </a:p>
          <a:p>
            <a:pPr indent="-308768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alibri"/>
              <a:buChar char="-"/>
            </a:pPr>
            <a:r>
              <a:rPr b="0" lang="en-AU">
                <a:latin typeface="Helvetica Neue"/>
                <a:ea typeface="Helvetica Neue"/>
                <a:cs typeface="Helvetica Neue"/>
                <a:sym typeface="Helvetica Neue"/>
              </a:rPr>
              <a:t>L4 corpectomy + cage reconstruction</a:t>
            </a:r>
            <a:endParaRPr b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1468" lvl="0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Helvetica Neue"/>
              <a:buChar char="-"/>
            </a:pPr>
            <a:r>
              <a:rPr b="0" lang="en-AU">
                <a:latin typeface="Helvetica Neue"/>
                <a:ea typeface="Helvetica Neue"/>
                <a:cs typeface="Helvetica Neue"/>
                <a:sym typeface="Helvetica Neue"/>
              </a:rPr>
              <a:t>Small pneumothorax left lung + 6 rib fractures + lung contusion</a:t>
            </a:r>
            <a:endParaRPr b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45720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lang="en-AU">
                <a:latin typeface="Helvetica Neue"/>
                <a:ea typeface="Helvetica Neue"/>
                <a:cs typeface="Helvetica Neue"/>
                <a:sym typeface="Helvetica Neue"/>
              </a:rPr>
              <a:t>R/Conservative 	</a:t>
            </a:r>
            <a:endParaRPr b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44444"/>
              <a:buFont typeface="Calibri"/>
              <a:buNone/>
            </a:pPr>
            <a:r>
              <a:t/>
            </a:r>
            <a:endParaRPr b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44444"/>
              <a:buFont typeface="Calibri"/>
              <a:buNone/>
            </a:pPr>
            <a:r>
              <a:rPr b="0" lang="en-AU">
                <a:latin typeface="Helvetica Neue"/>
                <a:ea typeface="Helvetica Neue"/>
                <a:cs typeface="Helvetica Neue"/>
                <a:sym typeface="Helvetica Neue"/>
              </a:rPr>
              <a:t>- 		Left weber C ankle fracture R/ORIF</a:t>
            </a:r>
            <a:endParaRPr b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15900" lvl="2" marL="1257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44444"/>
              <a:buFont typeface="Calibri"/>
              <a:buNone/>
            </a:pPr>
            <a:r>
              <a:t/>
            </a:r>
            <a:endParaRPr b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1468" lvl="0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b="0" lang="en-AU">
                <a:latin typeface="Helvetica Neue"/>
                <a:ea typeface="Helvetica Neue"/>
                <a:cs typeface="Helvetica Neue"/>
                <a:sym typeface="Helvetica Neue"/>
              </a:rPr>
              <a:t>Retroperitoneal hematoma R/Conservative</a:t>
            </a:r>
            <a:endParaRPr/>
          </a:p>
          <a:p>
            <a:pPr indent="0" lvl="0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alibri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alibri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1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alibri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02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Calibri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screenshot of a computer&#10;&#10;Description automatically generated" id="302" name="Google Shape;302;p20"/>
          <p:cNvPicPr preferRelativeResize="0"/>
          <p:nvPr/>
        </p:nvPicPr>
        <p:blipFill rotWithShape="1">
          <a:blip r:embed="rId3">
            <a:alphaModFix/>
          </a:blip>
          <a:srcRect b="3356" l="16736" r="68410" t="10403"/>
          <a:stretch/>
        </p:blipFill>
        <p:spPr>
          <a:xfrm>
            <a:off x="7747531" y="1436161"/>
            <a:ext cx="2812073" cy="50921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20"/>
          <p:cNvCxnSpPr/>
          <p:nvPr/>
        </p:nvCxnSpPr>
        <p:spPr>
          <a:xfrm flipH="1">
            <a:off x="9467292" y="4277402"/>
            <a:ext cx="1174563" cy="1006223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38100" rotWithShape="0" dir="5400000" dist="23000">
              <a:srgbClr val="000000">
                <a:alpha val="34509"/>
              </a:srgbClr>
            </a:outerShdw>
          </a:effectLst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5"/>
          <p:cNvSpPr txBox="1"/>
          <p:nvPr>
            <p:ph type="title"/>
          </p:nvPr>
        </p:nvSpPr>
        <p:spPr>
          <a:xfrm>
            <a:off x="549275" y="369126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Conclusion</a:t>
            </a:r>
            <a:endParaRPr/>
          </a:p>
        </p:txBody>
      </p:sp>
      <p:pic>
        <p:nvPicPr>
          <p:cNvPr descr="A view of the sun from an airplane window&#10;&#10;Description automatically generated" id="309" name="Google Shape;309;p55"/>
          <p:cNvPicPr preferRelativeResize="0"/>
          <p:nvPr/>
        </p:nvPicPr>
        <p:blipFill rotWithShape="1">
          <a:blip r:embed="rId3">
            <a:alphaModFix/>
          </a:blip>
          <a:srcRect b="0" l="37698" r="0" t="0"/>
          <a:stretch/>
        </p:blipFill>
        <p:spPr>
          <a:xfrm rot="5400000">
            <a:off x="5940028" y="1351703"/>
            <a:ext cx="4147459" cy="4992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 cockpit with headphones&#10;&#10;Description automatically generated" id="310" name="Google Shape;310;p55"/>
          <p:cNvPicPr preferRelativeResize="0"/>
          <p:nvPr/>
        </p:nvPicPr>
        <p:blipFill rotWithShape="1">
          <a:blip r:embed="rId4">
            <a:alphaModFix/>
          </a:blip>
          <a:srcRect b="0" l="19312" r="14927" t="0"/>
          <a:stretch/>
        </p:blipFill>
        <p:spPr>
          <a:xfrm rot="5400000">
            <a:off x="470931" y="1483057"/>
            <a:ext cx="4147459" cy="4730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6"/>
          <p:cNvSpPr txBox="1"/>
          <p:nvPr>
            <p:ph type="title"/>
          </p:nvPr>
        </p:nvSpPr>
        <p:spPr>
          <a:xfrm>
            <a:off x="819057" y="3057897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"/>
          <p:cNvSpPr txBox="1"/>
          <p:nvPr>
            <p:ph type="title"/>
          </p:nvPr>
        </p:nvSpPr>
        <p:spPr>
          <a:xfrm>
            <a:off x="626132" y="522398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Royal Flying Doctor Service</a:t>
            </a:r>
            <a:endParaRPr/>
          </a:p>
        </p:txBody>
      </p:sp>
      <p:sp>
        <p:nvSpPr>
          <p:cNvPr id="147" name="Google Shape;147;p4"/>
          <p:cNvSpPr txBox="1"/>
          <p:nvPr>
            <p:ph idx="1" type="body"/>
          </p:nvPr>
        </p:nvSpPr>
        <p:spPr>
          <a:xfrm>
            <a:off x="909911" y="1745484"/>
            <a:ext cx="8042275" cy="4384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-306705" lvl="1" marL="91630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67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8" name="Google Shape;14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3508" y="1196761"/>
            <a:ext cx="5652803" cy="430836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4"/>
          <p:cNvSpPr txBox="1"/>
          <p:nvPr/>
        </p:nvSpPr>
        <p:spPr>
          <a:xfrm>
            <a:off x="1181361" y="2329459"/>
            <a:ext cx="80424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85000" lnSpcReduction="20000"/>
          </a:bodyPr>
          <a:lstStyle/>
          <a:p>
            <a:pPr indent="-32004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Helvetica Neue"/>
              <a:buChar char="-"/>
            </a:pPr>
            <a:r>
              <a:rPr b="0" i="0" lang="en-AU" sz="2400" u="none" cap="none" strike="noStrike">
                <a:solidFill>
                  <a:srgbClr val="008D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23 Bases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i="0" sz="2400" u="none" cap="none" strike="noStrike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004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Helvetica Neue"/>
              <a:buChar char="-"/>
            </a:pPr>
            <a:r>
              <a:rPr b="0" i="0" lang="en-AU" sz="2400" u="none" cap="none" strike="noStrike">
                <a:solidFill>
                  <a:srgbClr val="008D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81 Planes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i="0" sz="2400" u="none" cap="none" strike="noStrike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004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Helvetica Neue"/>
              <a:buChar char="-"/>
            </a:pPr>
            <a:r>
              <a:rPr b="0" i="0" lang="en-AU" sz="2400" u="none" cap="none" strike="noStrike">
                <a:solidFill>
                  <a:srgbClr val="008D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36951 missions per year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i="0" sz="2400" u="none" cap="none" strike="noStrike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004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Helvetica Neue"/>
              <a:buChar char="-"/>
            </a:pPr>
            <a:r>
              <a:rPr b="0" i="0" lang="en-AU" sz="2400" u="none" cap="none" strike="noStrike">
                <a:solidFill>
                  <a:srgbClr val="008D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Primary health care / Emergency Respons</a:t>
            </a:r>
            <a:r>
              <a:rPr lang="en-AU" sz="2400">
                <a:solidFill>
                  <a:srgbClr val="008D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 </a:t>
            </a:r>
            <a:endParaRPr sz="2400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20040" lvl="0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Helvetica Neue"/>
              <a:buChar char="-"/>
            </a:pPr>
            <a:r>
              <a:rPr lang="en-AU" sz="2400">
                <a:solidFill>
                  <a:srgbClr val="008D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Primary Interventions/Interhospital transfers</a:t>
            </a:r>
            <a:endParaRPr/>
          </a:p>
          <a:p>
            <a:pPr indent="-306705" lvl="1" marL="916305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i="0" sz="2400" u="none" cap="none" strike="noStrike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i="0" sz="2400" u="none" cap="none" strike="noStrike">
              <a:solidFill>
                <a:srgbClr val="008DC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/>
          <p:nvPr>
            <p:ph type="title"/>
          </p:nvPr>
        </p:nvSpPr>
        <p:spPr>
          <a:xfrm>
            <a:off x="626132" y="522398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RFDS Broken Hill</a:t>
            </a:r>
            <a:endParaRPr/>
          </a:p>
        </p:txBody>
      </p:sp>
      <p:sp>
        <p:nvSpPr>
          <p:cNvPr id="155" name="Google Shape;155;p5"/>
          <p:cNvSpPr txBox="1"/>
          <p:nvPr>
            <p:ph idx="1" type="body"/>
          </p:nvPr>
        </p:nvSpPr>
        <p:spPr>
          <a:xfrm>
            <a:off x="909911" y="1745484"/>
            <a:ext cx="8042275" cy="4384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70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Helvetica Neue"/>
              <a:buNone/>
            </a:pPr>
            <a:r>
              <a:rPr b="0" lang="en-AU" sz="2400">
                <a:latin typeface="Helvetica Neue"/>
                <a:ea typeface="Helvetica Neue"/>
                <a:cs typeface="Helvetica Neue"/>
                <a:sym typeface="Helvetica Neue"/>
              </a:rPr>
              <a:t>Covering a land mass of approximately 640,000 km²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ct val="53333"/>
              <a:buFont typeface="Helvetica Neue"/>
              <a:buNone/>
            </a:pPr>
            <a:r>
              <a:t/>
            </a:r>
            <a:endParaRPr/>
          </a:p>
          <a:p>
            <a:pPr indent="-41338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Helvetica Neue"/>
              <a:buChar char="–"/>
            </a:pPr>
            <a:r>
              <a:rPr b="0" lang="en-AU" sz="2400">
                <a:latin typeface="Helvetica Neue"/>
                <a:ea typeface="Helvetica Neue"/>
                <a:cs typeface="Helvetica Neue"/>
                <a:sym typeface="Helvetica Neue"/>
              </a:rPr>
              <a:t>1x France</a:t>
            </a:r>
            <a:endParaRPr/>
          </a:p>
          <a:p>
            <a:pPr indent="-3067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338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Helvetica Neue"/>
              <a:buChar char="–"/>
            </a:pPr>
            <a:r>
              <a:rPr b="0" lang="en-AU" sz="2400">
                <a:latin typeface="Helvetica Neue"/>
                <a:ea typeface="Helvetica Neue"/>
                <a:cs typeface="Helvetica Neue"/>
                <a:sym typeface="Helvetica Neue"/>
              </a:rPr>
              <a:t>20x Belgium</a:t>
            </a:r>
            <a:endParaRPr/>
          </a:p>
          <a:p>
            <a:pPr indent="-3067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338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Helvetica Neue"/>
              <a:buChar char="–"/>
            </a:pPr>
            <a:r>
              <a:rPr b="0" lang="en-AU" sz="2400">
                <a:latin typeface="Helvetica Neue"/>
                <a:ea typeface="Helvetica Neue"/>
                <a:cs typeface="Helvetica Neue"/>
                <a:sym typeface="Helvetica Neue"/>
              </a:rPr>
              <a:t>1/12 Australia </a:t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338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Helvetica Neue"/>
              <a:buChar char="–"/>
            </a:pPr>
            <a:r>
              <a:rPr b="0" lang="en-AU" sz="2400">
                <a:latin typeface="Helvetica Neue"/>
                <a:ea typeface="Helvetica Neue"/>
                <a:cs typeface="Helvetica Neue"/>
                <a:sym typeface="Helvetica Neue"/>
              </a:rPr>
              <a:t>Approximately 50 000 people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67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6" name="Google Shape;15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0994" y="2292984"/>
            <a:ext cx="6029051" cy="443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/>
          <p:nvPr>
            <p:ph type="title"/>
          </p:nvPr>
        </p:nvSpPr>
        <p:spPr>
          <a:xfrm>
            <a:off x="626132" y="522398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RFDS Broken Hill</a:t>
            </a:r>
            <a:endParaRPr/>
          </a:p>
        </p:txBody>
      </p:sp>
      <p:sp>
        <p:nvSpPr>
          <p:cNvPr id="162" name="Google Shape;162;p8"/>
          <p:cNvSpPr txBox="1"/>
          <p:nvPr>
            <p:ph idx="1" type="body"/>
          </p:nvPr>
        </p:nvSpPr>
        <p:spPr>
          <a:xfrm>
            <a:off x="836353" y="1514250"/>
            <a:ext cx="9874200" cy="43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Helvetica Neue"/>
              <a:buNone/>
            </a:pPr>
            <a:r>
              <a:rPr b="0" lang="en-AU" sz="2400">
                <a:latin typeface="Helvetica Neue"/>
                <a:ea typeface="Helvetica Neue"/>
                <a:cs typeface="Helvetica Neue"/>
                <a:sym typeface="Helvetica Neue"/>
              </a:rPr>
              <a:t>2x Retrieval Beechcraft King Air 200 with full ICU set up</a:t>
            </a:r>
            <a:endParaRPr/>
          </a:p>
          <a:p>
            <a:pPr indent="0" lvl="1" marL="45656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67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6705" lvl="1" marL="91630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3" name="Google Shape;16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3484" y="2659116"/>
            <a:ext cx="4715227" cy="395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8"/>
          <p:cNvPicPr preferRelativeResize="0"/>
          <p:nvPr/>
        </p:nvPicPr>
        <p:blipFill rotWithShape="1">
          <a:blip r:embed="rId4">
            <a:alphaModFix/>
          </a:blip>
          <a:srcRect b="0" l="26589" r="0" t="0"/>
          <a:stretch/>
        </p:blipFill>
        <p:spPr>
          <a:xfrm rot="5400000">
            <a:off x="6403675" y="2616274"/>
            <a:ext cx="3963600" cy="404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 txBox="1"/>
          <p:nvPr>
            <p:ph type="title"/>
          </p:nvPr>
        </p:nvSpPr>
        <p:spPr>
          <a:xfrm>
            <a:off x="626132" y="522398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Case description</a:t>
            </a:r>
            <a:endParaRPr/>
          </a:p>
        </p:txBody>
      </p:sp>
      <p:sp>
        <p:nvSpPr>
          <p:cNvPr id="170" name="Google Shape;170;p9"/>
          <p:cNvSpPr txBox="1"/>
          <p:nvPr>
            <p:ph idx="1" type="body"/>
          </p:nvPr>
        </p:nvSpPr>
        <p:spPr>
          <a:xfrm>
            <a:off x="-703076" y="646750"/>
            <a:ext cx="11525700" cy="44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28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Helvetica Neue"/>
              <a:buChar char="•"/>
            </a:pPr>
            <a:r>
              <a:rPr b="0" lang="en-AU" sz="2400">
                <a:latin typeface="Helvetica Neue"/>
                <a:ea typeface="Helvetica Neue"/>
                <a:cs typeface="Helvetica Neue"/>
                <a:sym typeface="Helvetica Neue"/>
              </a:rPr>
              <a:t>RFDS Emergency Line</a:t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286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Helvetica Neue"/>
              <a:buChar char="•"/>
            </a:pPr>
            <a:r>
              <a:rPr b="0" lang="en-AU" sz="2400">
                <a:latin typeface="Helvetica Neue"/>
                <a:ea typeface="Helvetica Neue"/>
                <a:cs typeface="Helvetica Neue"/>
                <a:sym typeface="Helvetica Neue"/>
              </a:rPr>
              <a:t>Subject: Farmer </a:t>
            </a:r>
            <a:r>
              <a:rPr b="0" lang="en-AU" sz="2400">
                <a:latin typeface="Helvetica Neue"/>
                <a:ea typeface="Helvetica Neue"/>
                <a:cs typeface="Helvetica Neue"/>
                <a:sym typeface="Helvetica Neue"/>
              </a:rPr>
              <a:t>crashes</a:t>
            </a:r>
            <a:r>
              <a:rPr b="0" lang="en-AU" sz="2400">
                <a:latin typeface="Helvetica Neue"/>
                <a:ea typeface="Helvetica Neue"/>
                <a:cs typeface="Helvetica Neue"/>
                <a:sym typeface="Helvetica Neue"/>
              </a:rPr>
              <a:t> plane, pilot trapped, </a:t>
            </a:r>
            <a:r>
              <a:rPr b="0" lang="en-AU" sz="2400">
                <a:latin typeface="Helvetica Neue"/>
                <a:ea typeface="Helvetica Neue"/>
                <a:cs typeface="Helvetica Neue"/>
                <a:sym typeface="Helvetica Neue"/>
              </a:rPr>
              <a:t>conscious, back pain </a:t>
            </a:r>
            <a:r>
              <a:rPr b="0" lang="en-AU" sz="24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62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Geen beschrijving beschikbaar." id="171" name="Google Shape;171;p9"/>
          <p:cNvPicPr preferRelativeResize="0"/>
          <p:nvPr/>
        </p:nvPicPr>
        <p:blipFill rotWithShape="1">
          <a:blip r:embed="rId3">
            <a:alphaModFix/>
          </a:blip>
          <a:srcRect b="16666" l="0" r="-487" t="0"/>
          <a:stretch/>
        </p:blipFill>
        <p:spPr>
          <a:xfrm>
            <a:off x="6915390" y="2917281"/>
            <a:ext cx="3468235" cy="385144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9"/>
          <p:cNvSpPr txBox="1"/>
          <p:nvPr/>
        </p:nvSpPr>
        <p:spPr>
          <a:xfrm>
            <a:off x="-66573" y="4444212"/>
            <a:ext cx="13738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Helvetica Neue"/>
              <a:buNone/>
            </a:pPr>
            <a:r>
              <a:rPr b="0" i="0" lang="en-AU" sz="2400" u="none" cap="none" strike="noStrike">
                <a:solidFill>
                  <a:srgbClr val="008DC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Call</a:t>
            </a:r>
            <a:endParaRPr b="0"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1099876" y="4359693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" name="Google Shape;174;p9"/>
          <p:cNvSpPr/>
          <p:nvPr/>
        </p:nvSpPr>
        <p:spPr>
          <a:xfrm>
            <a:off x="5840217" y="4440038"/>
            <a:ext cx="978408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 person sitting at a desk with several monitors&#10;&#10;Description automatically generated" id="175" name="Google Shape;175;p9"/>
          <p:cNvPicPr preferRelativeResize="0"/>
          <p:nvPr/>
        </p:nvPicPr>
        <p:blipFill rotWithShape="1">
          <a:blip r:embed="rId4">
            <a:alphaModFix/>
          </a:blip>
          <a:srcRect b="199" l="0" r="-267" t="18097"/>
          <a:stretch/>
        </p:blipFill>
        <p:spPr>
          <a:xfrm>
            <a:off x="2193699" y="2918868"/>
            <a:ext cx="3520847" cy="385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 txBox="1"/>
          <p:nvPr>
            <p:ph type="title"/>
          </p:nvPr>
        </p:nvSpPr>
        <p:spPr>
          <a:xfrm>
            <a:off x="626132" y="522398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Case Description</a:t>
            </a:r>
            <a:endParaRPr/>
          </a:p>
        </p:txBody>
      </p:sp>
      <p:pic>
        <p:nvPicPr>
          <p:cNvPr id="181" name="Google Shape;181;p13"/>
          <p:cNvPicPr preferRelativeResize="0"/>
          <p:nvPr/>
        </p:nvPicPr>
        <p:blipFill rotWithShape="1">
          <a:blip r:embed="rId3">
            <a:alphaModFix/>
          </a:blip>
          <a:srcRect b="39646" l="4517" r="12787" t="6539"/>
          <a:stretch/>
        </p:blipFill>
        <p:spPr>
          <a:xfrm>
            <a:off x="362189" y="1545772"/>
            <a:ext cx="10392897" cy="5083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 txBox="1"/>
          <p:nvPr>
            <p:ph type="title"/>
          </p:nvPr>
        </p:nvSpPr>
        <p:spPr>
          <a:xfrm>
            <a:off x="626132" y="522398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Case Description</a:t>
            </a:r>
            <a:endParaRPr/>
          </a:p>
        </p:txBody>
      </p:sp>
      <p:sp>
        <p:nvSpPr>
          <p:cNvPr id="187" name="Google Shape;187;p15"/>
          <p:cNvSpPr txBox="1"/>
          <p:nvPr>
            <p:ph idx="1" type="body"/>
          </p:nvPr>
        </p:nvSpPr>
        <p:spPr>
          <a:xfrm>
            <a:off x="430613" y="1822614"/>
            <a:ext cx="9419612" cy="4384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 fontScale="70000" lnSpcReduction="20000"/>
          </a:bodyPr>
          <a:lstStyle/>
          <a:p>
            <a:pPr indent="0" lvl="2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ct val="94241"/>
              <a:buFont typeface="Trebuchet MS"/>
              <a:buNone/>
            </a:pPr>
            <a:r>
              <a:rPr b="0" lang="en-AU" sz="2122"/>
              <a:t>Aviation planning by RFDS pilots</a:t>
            </a:r>
            <a:endParaRPr sz="2122"/>
          </a:p>
          <a:p>
            <a:pPr indent="0" lvl="2" marL="9144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94241"/>
              <a:buFont typeface="Trebuchet MS"/>
              <a:buNone/>
            </a:pPr>
            <a:r>
              <a:t/>
            </a:r>
            <a:endParaRPr b="0" sz="212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94241"/>
              <a:buFont typeface="Trebuchet MS"/>
              <a:buNone/>
            </a:pPr>
            <a:r>
              <a:t/>
            </a:r>
            <a:endParaRPr b="0" sz="212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94241"/>
              <a:buFont typeface="Trebuchet MS"/>
              <a:buNone/>
            </a:pPr>
            <a:r>
              <a:t/>
            </a:r>
            <a:endParaRPr b="0" sz="212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94241"/>
              <a:buFont typeface="Helvetica Neue"/>
              <a:buNone/>
            </a:pPr>
            <a:r>
              <a:rPr b="0" lang="en-AU" sz="2122">
                <a:latin typeface="Helvetica Neue"/>
                <a:ea typeface="Helvetica Neue"/>
                <a:cs typeface="Helvetica Neue"/>
                <a:sym typeface="Helvetica Neue"/>
              </a:rPr>
              <a:t>Plan A: Sand strip landing Mulyungarie guided by kerosene fires</a:t>
            </a:r>
            <a:endParaRPr sz="2122"/>
          </a:p>
          <a:p>
            <a:pPr indent="0" lvl="2" marL="9144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94241"/>
              <a:buFont typeface="Helvetica Neue"/>
              <a:buNone/>
            </a:pPr>
            <a:r>
              <a:rPr b="0" lang="en-AU" sz="2122">
                <a:latin typeface="Helvetica Neue"/>
                <a:ea typeface="Helvetica Neue"/>
                <a:cs typeface="Helvetica Neue"/>
                <a:sym typeface="Helvetica Neue"/>
              </a:rPr>
              <a:t>Plan B: Honeymoon Mine Site + 32 km by 4wd</a:t>
            </a:r>
            <a:endParaRPr sz="2122"/>
          </a:p>
          <a:p>
            <a:pPr indent="0" lvl="2" marL="9144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94241"/>
              <a:buFont typeface="Trebuchet MS"/>
              <a:buNone/>
            </a:pPr>
            <a:r>
              <a:t/>
            </a:r>
            <a:endParaRPr b="0" sz="212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94241"/>
              <a:buFont typeface="Trebuchet MS"/>
              <a:buNone/>
            </a:pPr>
            <a:r>
              <a:t/>
            </a:r>
            <a:endParaRPr b="0" sz="212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94241"/>
              <a:buFont typeface="Trebuchet MS"/>
              <a:buNone/>
            </a:pPr>
            <a:r>
              <a:t/>
            </a:r>
            <a:endParaRPr b="0" sz="2122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94241"/>
              <a:buFont typeface="Helvetica Neue"/>
              <a:buNone/>
            </a:pPr>
            <a:r>
              <a:rPr b="0" lang="en-AU" sz="2122">
                <a:latin typeface="Helvetica Neue"/>
                <a:ea typeface="Helvetica Neue"/>
                <a:cs typeface="Helvetica Neue"/>
                <a:sym typeface="Helvetica Neue"/>
              </a:rPr>
              <a:t>Take off: 6 pm </a:t>
            </a:r>
            <a:endParaRPr sz="2122"/>
          </a:p>
          <a:p>
            <a:pPr indent="0" lvl="2" marL="9144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62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62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ct val="1000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15"/>
          <p:cNvSpPr/>
          <p:nvPr/>
        </p:nvSpPr>
        <p:spPr>
          <a:xfrm>
            <a:off x="5202612" y="2364829"/>
            <a:ext cx="294290" cy="31531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9" name="Google Shape;189;p15"/>
          <p:cNvSpPr/>
          <p:nvPr/>
        </p:nvSpPr>
        <p:spPr>
          <a:xfrm>
            <a:off x="5264834" y="3957142"/>
            <a:ext cx="294300" cy="315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0" name="Google Shape;19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614" y="3936346"/>
            <a:ext cx="3331780" cy="249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7282" y="3509788"/>
            <a:ext cx="2398993" cy="3198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/>
          <p:nvPr>
            <p:ph type="title"/>
          </p:nvPr>
        </p:nvSpPr>
        <p:spPr>
          <a:xfrm>
            <a:off x="626132" y="522398"/>
            <a:ext cx="9874250" cy="68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4684"/>
              </a:buClr>
              <a:buSzPts val="4400"/>
              <a:buFont typeface="Helvetica Neue"/>
              <a:buNone/>
            </a:pPr>
            <a:r>
              <a:rPr lang="en-AU" sz="4400">
                <a:latin typeface="Helvetica Neue"/>
                <a:ea typeface="Helvetica Neue"/>
                <a:cs typeface="Helvetica Neue"/>
                <a:sym typeface="Helvetica Neue"/>
              </a:rPr>
              <a:t>Case Description</a:t>
            </a:r>
            <a:endParaRPr/>
          </a:p>
        </p:txBody>
      </p:sp>
      <p:sp>
        <p:nvSpPr>
          <p:cNvPr id="197" name="Google Shape;197;p16"/>
          <p:cNvSpPr txBox="1"/>
          <p:nvPr>
            <p:ph idx="1" type="body"/>
          </p:nvPr>
        </p:nvSpPr>
        <p:spPr>
          <a:xfrm>
            <a:off x="1004504" y="1588748"/>
            <a:ext cx="8042275" cy="4384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2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Helvetica Neue"/>
              <a:buNone/>
            </a:pPr>
            <a:r>
              <a:rPr b="0" lang="en-AU" sz="2000">
                <a:latin typeface="Helvetica Neue"/>
                <a:ea typeface="Helvetica Neue"/>
                <a:cs typeface="Helvetica Neue"/>
                <a:sym typeface="Helvetica Neue"/>
              </a:rPr>
              <a:t>Touch down Mulyungarie: 7.15 pm</a:t>
            </a:r>
            <a:endParaRPr/>
          </a:p>
          <a:p>
            <a:pPr indent="0" lvl="2" marL="9144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2" marL="91440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000"/>
              <a:buFont typeface="Trebuchet MS"/>
              <a:buNone/>
            </a:pPr>
            <a:r>
              <a:t/>
            </a:r>
            <a:endParaRPr b="0"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62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6225" lvl="2" marL="134302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DC7"/>
              </a:buClr>
              <a:buSzPts val="2400"/>
              <a:buFont typeface="Trebuchet MS"/>
              <a:buNone/>
            </a:pPr>
            <a:r>
              <a:t/>
            </a:r>
            <a:endParaRPr b="0"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8" name="Google Shape;19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846" y="2424187"/>
            <a:ext cx="4798347" cy="359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3898" y="2424189"/>
            <a:ext cx="4763913" cy="3595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F_091_PPT_TEMPLATE_FA">
  <a:themeElements>
    <a:clrScheme name="RF_091_PPT_TEMPLATE_F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F_091_PPT_TEMPLATE_FA">
  <a:themeElements>
    <a:clrScheme name="RF_091_PPT_TEMPLATE_F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2017-05-16T10:37:17Z</dcterms:created>
  <dc:creator>Sabine Brendt</dc:creator>
</cp:coreProperties>
</file>